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9"/>
  </p:notesMasterIdLst>
  <p:sldIdLst>
    <p:sldId id="322" r:id="rId2"/>
    <p:sldId id="257" r:id="rId3"/>
    <p:sldId id="258" r:id="rId4"/>
    <p:sldId id="256" r:id="rId5"/>
    <p:sldId id="259" r:id="rId6"/>
    <p:sldId id="291" r:id="rId7"/>
    <p:sldId id="260" r:id="rId8"/>
    <p:sldId id="292" r:id="rId9"/>
    <p:sldId id="261" r:id="rId10"/>
    <p:sldId id="293" r:id="rId11"/>
    <p:sldId id="262" r:id="rId12"/>
    <p:sldId id="294" r:id="rId13"/>
    <p:sldId id="263" r:id="rId14"/>
    <p:sldId id="295" r:id="rId15"/>
    <p:sldId id="264" r:id="rId16"/>
    <p:sldId id="296" r:id="rId17"/>
    <p:sldId id="265" r:id="rId18"/>
    <p:sldId id="297" r:id="rId19"/>
    <p:sldId id="266" r:id="rId20"/>
    <p:sldId id="298" r:id="rId21"/>
    <p:sldId id="267" r:id="rId22"/>
    <p:sldId id="299" r:id="rId23"/>
    <p:sldId id="268" r:id="rId24"/>
    <p:sldId id="300" r:id="rId25"/>
    <p:sldId id="269" r:id="rId26"/>
    <p:sldId id="301" r:id="rId27"/>
    <p:sldId id="270" r:id="rId28"/>
    <p:sldId id="302" r:id="rId29"/>
    <p:sldId id="271" r:id="rId30"/>
    <p:sldId id="303" r:id="rId31"/>
    <p:sldId id="272" r:id="rId32"/>
    <p:sldId id="304" r:id="rId33"/>
    <p:sldId id="273" r:id="rId34"/>
    <p:sldId id="305" r:id="rId35"/>
    <p:sldId id="274" r:id="rId36"/>
    <p:sldId id="306" r:id="rId37"/>
    <p:sldId id="275" r:id="rId38"/>
    <p:sldId id="307" r:id="rId39"/>
    <p:sldId id="276" r:id="rId40"/>
    <p:sldId id="308" r:id="rId41"/>
    <p:sldId id="277" r:id="rId42"/>
    <p:sldId id="309" r:id="rId43"/>
    <p:sldId id="278" r:id="rId44"/>
    <p:sldId id="310" r:id="rId45"/>
    <p:sldId id="279" r:id="rId46"/>
    <p:sldId id="311" r:id="rId47"/>
    <p:sldId id="280" r:id="rId48"/>
    <p:sldId id="312" r:id="rId49"/>
    <p:sldId id="281" r:id="rId50"/>
    <p:sldId id="313" r:id="rId51"/>
    <p:sldId id="282" r:id="rId52"/>
    <p:sldId id="314" r:id="rId53"/>
    <p:sldId id="283" r:id="rId54"/>
    <p:sldId id="315" r:id="rId55"/>
    <p:sldId id="284" r:id="rId56"/>
    <p:sldId id="316" r:id="rId57"/>
    <p:sldId id="285" r:id="rId58"/>
    <p:sldId id="317" r:id="rId59"/>
    <p:sldId id="286" r:id="rId60"/>
    <p:sldId id="318" r:id="rId61"/>
    <p:sldId id="287" r:id="rId62"/>
    <p:sldId id="319" r:id="rId63"/>
    <p:sldId id="288" r:id="rId64"/>
    <p:sldId id="320" r:id="rId65"/>
    <p:sldId id="289" r:id="rId66"/>
    <p:sldId id="290" r:id="rId67"/>
    <p:sldId id="321" r:id="rId68"/>
  </p:sldIdLst>
  <p:sldSz cx="9144000" cy="6858000" type="screen4x3"/>
  <p:notesSz cx="6858000" cy="9144000"/>
  <p:defaultTextStyle>
    <a:defPPr>
      <a:defRPr lang="en-US"/>
    </a:defPPr>
    <a:lvl1pPr algn="ctr" rtl="0" eaLnBrk="0" fontAlgn="base" hangingPunct="0">
      <a:spcBef>
        <a:spcPct val="0"/>
      </a:spcBef>
      <a:spcAft>
        <a:spcPct val="0"/>
      </a:spcAft>
      <a:defRPr sz="2400" b="1" kern="1200">
        <a:solidFill>
          <a:srgbClr val="FF9933"/>
        </a:solidFill>
        <a:latin typeface="Times New Roman" pitchFamily="18" charset="0"/>
        <a:ea typeface="+mn-ea"/>
        <a:cs typeface="+mn-cs"/>
      </a:defRPr>
    </a:lvl1pPr>
    <a:lvl2pPr marL="457200" algn="ctr" rtl="0" eaLnBrk="0" fontAlgn="base" hangingPunct="0">
      <a:spcBef>
        <a:spcPct val="0"/>
      </a:spcBef>
      <a:spcAft>
        <a:spcPct val="0"/>
      </a:spcAft>
      <a:defRPr sz="2400" b="1" kern="1200">
        <a:solidFill>
          <a:srgbClr val="FF9933"/>
        </a:solidFill>
        <a:latin typeface="Times New Roman" pitchFamily="18" charset="0"/>
        <a:ea typeface="+mn-ea"/>
        <a:cs typeface="+mn-cs"/>
      </a:defRPr>
    </a:lvl2pPr>
    <a:lvl3pPr marL="914400" algn="ctr" rtl="0" eaLnBrk="0" fontAlgn="base" hangingPunct="0">
      <a:spcBef>
        <a:spcPct val="0"/>
      </a:spcBef>
      <a:spcAft>
        <a:spcPct val="0"/>
      </a:spcAft>
      <a:defRPr sz="2400" b="1" kern="1200">
        <a:solidFill>
          <a:srgbClr val="FF9933"/>
        </a:solidFill>
        <a:latin typeface="Times New Roman" pitchFamily="18" charset="0"/>
        <a:ea typeface="+mn-ea"/>
        <a:cs typeface="+mn-cs"/>
      </a:defRPr>
    </a:lvl3pPr>
    <a:lvl4pPr marL="1371600" algn="ctr" rtl="0" eaLnBrk="0" fontAlgn="base" hangingPunct="0">
      <a:spcBef>
        <a:spcPct val="0"/>
      </a:spcBef>
      <a:spcAft>
        <a:spcPct val="0"/>
      </a:spcAft>
      <a:defRPr sz="2400" b="1" kern="1200">
        <a:solidFill>
          <a:srgbClr val="FF9933"/>
        </a:solidFill>
        <a:latin typeface="Times New Roman" pitchFamily="18" charset="0"/>
        <a:ea typeface="+mn-ea"/>
        <a:cs typeface="+mn-cs"/>
      </a:defRPr>
    </a:lvl4pPr>
    <a:lvl5pPr marL="1828800" algn="ctr" rtl="0" eaLnBrk="0" fontAlgn="base" hangingPunct="0">
      <a:spcBef>
        <a:spcPct val="0"/>
      </a:spcBef>
      <a:spcAft>
        <a:spcPct val="0"/>
      </a:spcAft>
      <a:defRPr sz="2400" b="1" kern="1200">
        <a:solidFill>
          <a:srgbClr val="FF9933"/>
        </a:solidFill>
        <a:latin typeface="Times New Roman" pitchFamily="18" charset="0"/>
        <a:ea typeface="+mn-ea"/>
        <a:cs typeface="+mn-cs"/>
      </a:defRPr>
    </a:lvl5pPr>
    <a:lvl6pPr marL="2286000" algn="l" defTabSz="914400" rtl="0" eaLnBrk="1" latinLnBrk="0" hangingPunct="1">
      <a:defRPr sz="2400" b="1" kern="1200">
        <a:solidFill>
          <a:srgbClr val="FF9933"/>
        </a:solidFill>
        <a:latin typeface="Times New Roman" pitchFamily="18" charset="0"/>
        <a:ea typeface="+mn-ea"/>
        <a:cs typeface="+mn-cs"/>
      </a:defRPr>
    </a:lvl6pPr>
    <a:lvl7pPr marL="2743200" algn="l" defTabSz="914400" rtl="0" eaLnBrk="1" latinLnBrk="0" hangingPunct="1">
      <a:defRPr sz="2400" b="1" kern="1200">
        <a:solidFill>
          <a:srgbClr val="FF9933"/>
        </a:solidFill>
        <a:latin typeface="Times New Roman" pitchFamily="18" charset="0"/>
        <a:ea typeface="+mn-ea"/>
        <a:cs typeface="+mn-cs"/>
      </a:defRPr>
    </a:lvl7pPr>
    <a:lvl8pPr marL="3200400" algn="l" defTabSz="914400" rtl="0" eaLnBrk="1" latinLnBrk="0" hangingPunct="1">
      <a:defRPr sz="2400" b="1" kern="1200">
        <a:solidFill>
          <a:srgbClr val="FF9933"/>
        </a:solidFill>
        <a:latin typeface="Times New Roman" pitchFamily="18" charset="0"/>
        <a:ea typeface="+mn-ea"/>
        <a:cs typeface="+mn-cs"/>
      </a:defRPr>
    </a:lvl8pPr>
    <a:lvl9pPr marL="3657600" algn="l" defTabSz="914400" rtl="0" eaLnBrk="1" latinLnBrk="0" hangingPunct="1">
      <a:defRPr sz="2400" b="1" kern="1200">
        <a:solidFill>
          <a:srgbClr val="FF9933"/>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FF00"/>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10" autoAdjust="0"/>
    <p:restoredTop sz="90929"/>
  </p:normalViewPr>
  <p:slideViewPr>
    <p:cSldViewPr>
      <p:cViewPr varScale="1">
        <p:scale>
          <a:sx n="60" d="100"/>
          <a:sy n="60" d="100"/>
        </p:scale>
        <p:origin x="-288"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7" d="100"/>
          <a:sy n="37" d="100"/>
        </p:scale>
        <p:origin x="-145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8" Type="http://schemas.openxmlformats.org/officeDocument/2006/relationships/slide" Target="slides/slide47.xml"/><Relationship Id="rId3" Type="http://schemas.openxmlformats.org/officeDocument/2006/relationships/slide" Target="slides/slide9.xml"/><Relationship Id="rId7" Type="http://schemas.openxmlformats.org/officeDocument/2006/relationships/slide" Target="slides/slide43.xml"/><Relationship Id="rId2" Type="http://schemas.openxmlformats.org/officeDocument/2006/relationships/slide" Target="slides/slide7.xml"/><Relationship Id="rId1" Type="http://schemas.openxmlformats.org/officeDocument/2006/relationships/slide" Target="slides/slide5.xml"/><Relationship Id="rId6" Type="http://schemas.openxmlformats.org/officeDocument/2006/relationships/slide" Target="slides/slide41.xml"/><Relationship Id="rId5" Type="http://schemas.openxmlformats.org/officeDocument/2006/relationships/slide" Target="slides/slide31.xml"/><Relationship Id="rId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solidFill>
                  <a:schemeClr val="tx1"/>
                </a:solidFill>
              </a:defRPr>
            </a:lvl1pPr>
          </a:lstStyle>
          <a:p>
            <a:endParaRPr lang="en-US"/>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endParaRPr lang="en-US"/>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solidFill>
                  <a:schemeClr val="tx1"/>
                </a:solidFill>
              </a:defRPr>
            </a:lvl1pPr>
          </a:lstStyle>
          <a:p>
            <a:endParaRPr lang="en-US"/>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9F955FAF-2E92-4B69-B448-1363C0E9026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0650DE-9602-4351-AB36-C703DCD873EB}" type="slidenum">
              <a:rPr lang="en-US"/>
              <a:pPr/>
              <a:t>3</a:t>
            </a:fld>
            <a:endParaRPr lang="en-US"/>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B04FFC3-51F0-470C-B28B-4C9A3E7A8D3D}"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91EC4E-37E6-4633-AD98-FB982988ADD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87666FE-2401-47DB-AD20-37F57DD37FA5}"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2E8CDE6-5465-4D7A-88E7-01333ABB954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D5B8C05-5794-4053-AEDB-94727B0C5BC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3525790-0355-4A52-80BD-C66A03B0326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AA0BF61-B60A-47B9-A8AC-86D9031655A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FE7E27B-1329-477E-A997-028E488016E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2E71F9F-0C08-40C3-A405-580CC52DAF02}"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40329FE-87BF-4637-81A4-F3AEBED1AA7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6C880B5-5AE4-4002-9DFE-03768F8C086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chemeClr val="tx1"/>
                </a:solidFill>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defRPr>
            </a:lvl1pPr>
          </a:lstStyle>
          <a:p>
            <a:fld id="{5FF7FF46-4E59-476D-A6A0-8C6D053D985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65.xml"/></Relationships>
</file>

<file path=ppt/slides/_rels/slide3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17.xml"/><Relationship Id="rId18" Type="http://schemas.openxmlformats.org/officeDocument/2006/relationships/slide" Target="slide19.xml"/><Relationship Id="rId26" Type="http://schemas.openxmlformats.org/officeDocument/2006/relationships/slide" Target="slide41.xml"/><Relationship Id="rId3" Type="http://schemas.openxmlformats.org/officeDocument/2006/relationships/slide" Target="slide5.xml"/><Relationship Id="rId21" Type="http://schemas.openxmlformats.org/officeDocument/2006/relationships/slide" Target="slide29.xml"/><Relationship Id="rId7" Type="http://schemas.openxmlformats.org/officeDocument/2006/relationships/slide" Target="slide13.xml"/><Relationship Id="rId12" Type="http://schemas.openxmlformats.org/officeDocument/2006/relationships/slide" Target="slide55.xml"/><Relationship Id="rId17" Type="http://schemas.openxmlformats.org/officeDocument/2006/relationships/slide" Target="slide57.xml"/><Relationship Id="rId25" Type="http://schemas.openxmlformats.org/officeDocument/2006/relationships/slide" Target="slide31.xml"/><Relationship Id="rId2" Type="http://schemas.openxmlformats.org/officeDocument/2006/relationships/slide" Target="slide3.xml"/><Relationship Id="rId16" Type="http://schemas.openxmlformats.org/officeDocument/2006/relationships/slide" Target="slide47.xml"/><Relationship Id="rId20" Type="http://schemas.openxmlformats.org/officeDocument/2006/relationships/slide" Target="slide23.xml"/><Relationship Id="rId29"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1.xml"/><Relationship Id="rId11" Type="http://schemas.openxmlformats.org/officeDocument/2006/relationships/slide" Target="slide45.xml"/><Relationship Id="rId24" Type="http://schemas.openxmlformats.org/officeDocument/2006/relationships/slide" Target="slide59.xml"/><Relationship Id="rId32" Type="http://schemas.openxmlformats.org/officeDocument/2006/relationships/slide" Target="slide63.xml"/><Relationship Id="rId5" Type="http://schemas.openxmlformats.org/officeDocument/2006/relationships/slide" Target="slide9.xml"/><Relationship Id="rId15" Type="http://schemas.openxmlformats.org/officeDocument/2006/relationships/slide" Target="slide37.xml"/><Relationship Id="rId23" Type="http://schemas.openxmlformats.org/officeDocument/2006/relationships/slide" Target="slide49.xml"/><Relationship Id="rId28" Type="http://schemas.openxmlformats.org/officeDocument/2006/relationships/slide" Target="slide61.xml"/><Relationship Id="rId10" Type="http://schemas.openxmlformats.org/officeDocument/2006/relationships/slide" Target="slide35.xml"/><Relationship Id="rId19" Type="http://schemas.openxmlformats.org/officeDocument/2006/relationships/slide" Target="slide21.xml"/><Relationship Id="rId31" Type="http://schemas.openxmlformats.org/officeDocument/2006/relationships/slide" Target="slide53.xml"/><Relationship Id="rId4" Type="http://schemas.openxmlformats.org/officeDocument/2006/relationships/slide" Target="slide7.xml"/><Relationship Id="rId9" Type="http://schemas.openxmlformats.org/officeDocument/2006/relationships/slide" Target="slide25.xml"/><Relationship Id="rId14" Type="http://schemas.openxmlformats.org/officeDocument/2006/relationships/slide" Target="slide27.xml"/><Relationship Id="rId22" Type="http://schemas.openxmlformats.org/officeDocument/2006/relationships/slide" Target="slide39.xml"/><Relationship Id="rId27" Type="http://schemas.openxmlformats.org/officeDocument/2006/relationships/slide" Target="slide51.xml"/><Relationship Id="rId30" Type="http://schemas.openxmlformats.org/officeDocument/2006/relationships/slide" Target="slide43.xml"/></Relationships>
</file>

<file path=ppt/slides/_rels/slide4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6.jpeg"/><Relationship Id="rId4" Type="http://schemas.openxmlformats.org/officeDocument/2006/relationships/image" Target="../media/image1.jpeg"/></Relationships>
</file>

<file path=ppt/slides/_rels/slide46.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3.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1.jpeg"/><Relationship Id="rId4" Type="http://schemas.openxmlformats.org/officeDocument/2006/relationships/image" Target="../media/image7.jpeg"/></Relationships>
</file>

<file path=ppt/slides/_rels/slide4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8.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10.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13.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7.jpeg"/></Relationships>
</file>

<file path=ppt/slides/_rels/slide5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5.wav"/><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52.xml.rels><?xml version="1.0" encoding="UTF-8" standalone="yes"?>
<Relationships xmlns="http://schemas.openxmlformats.org/package/2006/relationships"><Relationship Id="rId3" Type="http://schemas.openxmlformats.org/officeDocument/2006/relationships/audio" Target="../media/audio5.wav"/><Relationship Id="rId7" Type="http://schemas.openxmlformats.org/officeDocument/2006/relationships/image" Target="../media/image16.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7.jpeg"/></Relationships>
</file>

<file path=ppt/slides/_rels/slide5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6.wav"/><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54.xml.rels><?xml version="1.0" encoding="UTF-8" standalone="yes"?>
<Relationships xmlns="http://schemas.openxmlformats.org/package/2006/relationships"><Relationship Id="rId3" Type="http://schemas.openxmlformats.org/officeDocument/2006/relationships/audio" Target="../media/audio6.wav"/><Relationship Id="rId7" Type="http://schemas.openxmlformats.org/officeDocument/2006/relationships/image" Target="../media/image19.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7.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66.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800" y="0"/>
            <a:ext cx="7772400" cy="1143000"/>
          </a:xfrm>
        </p:spPr>
        <p:txBody>
          <a:bodyPr/>
          <a:lstStyle/>
          <a:p>
            <a:r>
              <a:rPr lang="en-US" sz="4000">
                <a:solidFill>
                  <a:srgbClr val="FF9933"/>
                </a:solidFill>
              </a:rPr>
              <a:t>Instructions for using this template.</a:t>
            </a:r>
          </a:p>
        </p:txBody>
      </p:sp>
      <p:sp>
        <p:nvSpPr>
          <p:cNvPr id="72707" name="Rectangle 3"/>
          <p:cNvSpPr>
            <a:spLocks noGrp="1" noChangeArrowheads="1"/>
          </p:cNvSpPr>
          <p:nvPr>
            <p:ph type="body" idx="1"/>
          </p:nvPr>
        </p:nvSpPr>
        <p:spPr>
          <a:xfrm>
            <a:off x="685800" y="1066800"/>
            <a:ext cx="7772400" cy="4114800"/>
          </a:xfrm>
        </p:spPr>
        <p:txBody>
          <a:bodyPr/>
          <a:lstStyle/>
          <a:p>
            <a:pPr>
              <a:lnSpc>
                <a:spcPct val="90000"/>
              </a:lnSpc>
            </a:pPr>
            <a:r>
              <a:rPr lang="en-US" sz="2800">
                <a:solidFill>
                  <a:srgbClr val="FFFF00"/>
                </a:solidFill>
              </a:rPr>
              <a:t>Remember this is Jeopardy, so where I have written “Answer” this is the prompt the students will see, and where I have “Question” should be the student’s response.</a:t>
            </a:r>
          </a:p>
          <a:p>
            <a:pPr>
              <a:lnSpc>
                <a:spcPct val="90000"/>
              </a:lnSpc>
            </a:pPr>
            <a:r>
              <a:rPr lang="en-US" sz="2800">
                <a:solidFill>
                  <a:srgbClr val="FFFF00"/>
                </a:solidFill>
              </a:rPr>
              <a:t>To enter your questions and answers, click once on the text on the slide, then highlight and just type over what’s there to replace it.  If you hit Delete or Backspace, it sometimes makes the text box disappear. </a:t>
            </a:r>
          </a:p>
          <a:p>
            <a:pPr>
              <a:lnSpc>
                <a:spcPct val="90000"/>
              </a:lnSpc>
            </a:pPr>
            <a:r>
              <a:rPr lang="en-US" sz="2800">
                <a:solidFill>
                  <a:srgbClr val="FFFF00"/>
                </a:solidFill>
              </a:rPr>
              <a:t>When clicking on the slide to move to the next appropriate slide, be sure you see the hand, not the arrow.  </a:t>
            </a:r>
            <a:r>
              <a:rPr lang="en-US" sz="2800" i="1">
                <a:solidFill>
                  <a:srgbClr val="FFFF00"/>
                </a:solidFill>
              </a:rPr>
              <a:t>(If you put your cursor over a text box, it will be an arrow and WILL NOT take you to the right location.)</a:t>
            </a:r>
          </a:p>
          <a:p>
            <a:pPr>
              <a:lnSpc>
                <a:spcPct val="90000"/>
              </a:lnSpc>
            </a:pPr>
            <a:endParaRPr lang="en-US" sz="2800">
              <a:solidFill>
                <a:srgbClr val="FFFF00"/>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228600" y="1981200"/>
            <a:ext cx="8610600" cy="1189038"/>
          </a:xfrm>
          <a:prstGeom prst="rect">
            <a:avLst/>
          </a:prstGeom>
          <a:noFill/>
          <a:ln w="9525">
            <a:noFill/>
            <a:miter lim="800000"/>
            <a:headEnd/>
            <a:tailEnd/>
          </a:ln>
          <a:effectLst/>
        </p:spPr>
        <p:txBody>
          <a:bodyPr>
            <a:spAutoFit/>
          </a:bodyPr>
          <a:lstStyle/>
          <a:p>
            <a:endParaRPr lang="en-US" sz="7200" b="0"/>
          </a:p>
        </p:txBody>
      </p:sp>
      <p:sp>
        <p:nvSpPr>
          <p:cNvPr id="43011" name="AutoShape 3">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6" name="Picture 13" descr="FR01-02"/>
          <p:cNvPicPr>
            <a:picLocks noChangeAspect="1" noChangeArrowheads="1"/>
          </p:cNvPicPr>
          <p:nvPr/>
        </p:nvPicPr>
        <p:blipFill>
          <a:blip r:embed="rId3" cstate="print"/>
          <a:srcRect/>
          <a:stretch>
            <a:fillRect/>
          </a:stretch>
        </p:blipFill>
        <p:spPr bwMode="auto">
          <a:xfrm>
            <a:off x="1905000" y="2209800"/>
            <a:ext cx="5562600" cy="3721100"/>
          </a:xfrm>
          <a:prstGeom prst="rect">
            <a:avLst/>
          </a:prstGeom>
          <a:noFill/>
          <a:ln>
            <a:miter lim="800000"/>
            <a:headEnd/>
            <a:tailEnd/>
          </a:ln>
        </p:spPr>
      </p:pic>
      <p:sp>
        <p:nvSpPr>
          <p:cNvPr id="7" name="Text Box 7"/>
          <p:cNvSpPr txBox="1">
            <a:spLocks noChangeArrowheads="1"/>
          </p:cNvSpPr>
          <p:nvPr/>
        </p:nvSpPr>
        <p:spPr bwMode="auto">
          <a:xfrm>
            <a:off x="1752600" y="4876800"/>
            <a:ext cx="18288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yaourt</a:t>
            </a:r>
            <a:endParaRPr lang="fr-FR" sz="4400" dirty="0">
              <a:solidFill>
                <a:schemeClr val="accent3">
                  <a:lumMod val="10000"/>
                </a:schemeClr>
              </a:solidFill>
            </a:endParaRPr>
          </a:p>
        </p:txBody>
      </p:sp>
      <p:sp>
        <p:nvSpPr>
          <p:cNvPr id="8" name="Text Box 7"/>
          <p:cNvSpPr txBox="1">
            <a:spLocks noChangeArrowheads="1"/>
          </p:cNvSpPr>
          <p:nvPr/>
        </p:nvSpPr>
        <p:spPr bwMode="auto">
          <a:xfrm>
            <a:off x="3886200" y="1981200"/>
            <a:ext cx="1600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lait</a:t>
            </a:r>
            <a:endParaRPr lang="fr-FR" sz="4400" dirty="0">
              <a:solidFill>
                <a:schemeClr val="accent3">
                  <a:lumMod val="10000"/>
                </a:schemeClr>
              </a:solidFill>
            </a:endParaRPr>
          </a:p>
        </p:txBody>
      </p:sp>
      <p:sp>
        <p:nvSpPr>
          <p:cNvPr id="9" name="Text Box 7"/>
          <p:cNvSpPr txBox="1">
            <a:spLocks noChangeArrowheads="1"/>
          </p:cNvSpPr>
          <p:nvPr/>
        </p:nvSpPr>
        <p:spPr bwMode="auto">
          <a:xfrm>
            <a:off x="5029200" y="23622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œufs</a:t>
            </a:r>
            <a:endParaRPr lang="fr-FR" sz="4400" dirty="0">
              <a:solidFill>
                <a:schemeClr val="accent3">
                  <a:lumMod val="10000"/>
                </a:schemeClr>
              </a:solidFill>
            </a:endParaRPr>
          </a:p>
        </p:txBody>
      </p:sp>
      <p:sp>
        <p:nvSpPr>
          <p:cNvPr id="10" name="Text Box 7"/>
          <p:cNvSpPr txBox="1">
            <a:spLocks noChangeArrowheads="1"/>
          </p:cNvSpPr>
          <p:nvPr/>
        </p:nvSpPr>
        <p:spPr bwMode="auto">
          <a:xfrm>
            <a:off x="5334000" y="47244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fromage</a:t>
            </a:r>
            <a:endParaRPr lang="fr-FR" sz="4400" dirty="0">
              <a:solidFill>
                <a:schemeClr val="accent3">
                  <a:lumMod val="10000"/>
                </a:schemeClr>
              </a:solidFill>
            </a:endParaRPr>
          </a:p>
        </p:txBody>
      </p:sp>
      <p:sp>
        <p:nvSpPr>
          <p:cNvPr id="11" name="Text Box 7"/>
          <p:cNvSpPr txBox="1">
            <a:spLocks noChangeArrowheads="1"/>
          </p:cNvSpPr>
          <p:nvPr/>
        </p:nvSpPr>
        <p:spPr bwMode="auto">
          <a:xfrm>
            <a:off x="3810000" y="5334000"/>
            <a:ext cx="18288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beurre</a:t>
            </a:r>
            <a:endParaRPr lang="fr-FR" sz="4400" dirty="0">
              <a:solidFill>
                <a:schemeClr val="accent3">
                  <a:lumMod val="10000"/>
                </a:schemeClr>
              </a:solidFill>
            </a:endParaRPr>
          </a:p>
        </p:txBody>
      </p:sp>
      <p:sp>
        <p:nvSpPr>
          <p:cNvPr id="12" name="Text Box 7"/>
          <p:cNvSpPr txBox="1">
            <a:spLocks noChangeArrowheads="1"/>
          </p:cNvSpPr>
          <p:nvPr/>
        </p:nvSpPr>
        <p:spPr bwMode="auto">
          <a:xfrm>
            <a:off x="2133600" y="2514600"/>
            <a:ext cx="16764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crème</a:t>
            </a:r>
            <a:endParaRPr lang="fr-FR" sz="4400" dirty="0">
              <a:solidFill>
                <a:schemeClr val="accent3">
                  <a:lumMod val="1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9218" name="Text Box 2"/>
          <p:cNvSpPr txBox="1">
            <a:spLocks noChangeArrowheads="1"/>
          </p:cNvSpPr>
          <p:nvPr/>
        </p:nvSpPr>
        <p:spPr bwMode="auto">
          <a:xfrm>
            <a:off x="304800" y="1752600"/>
            <a:ext cx="8382000" cy="1189038"/>
          </a:xfrm>
          <a:prstGeom prst="rect">
            <a:avLst/>
          </a:prstGeom>
          <a:noFill/>
          <a:ln w="9525">
            <a:noFill/>
            <a:miter lim="800000"/>
            <a:headEnd/>
            <a:tailEnd/>
          </a:ln>
          <a:effectLst/>
        </p:spPr>
        <p:txBody>
          <a:bodyPr>
            <a:spAutoFit/>
          </a:bodyPr>
          <a:lstStyle/>
          <a:p>
            <a:endParaRPr lang="en-US" sz="7200" b="0"/>
          </a:p>
        </p:txBody>
      </p:sp>
      <p:sp>
        <p:nvSpPr>
          <p:cNvPr id="5"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6" name="Picture 7" descr="FR01-06"/>
          <p:cNvPicPr>
            <a:picLocks noChangeAspect="1" noChangeArrowheads="1"/>
          </p:cNvPicPr>
          <p:nvPr/>
        </p:nvPicPr>
        <p:blipFill>
          <a:blip r:embed="rId2" cstate="print"/>
          <a:srcRect/>
          <a:stretch>
            <a:fillRect/>
          </a:stretch>
        </p:blipFill>
        <p:spPr bwMode="auto">
          <a:xfrm>
            <a:off x="1981200" y="2209800"/>
            <a:ext cx="5168900" cy="4021137"/>
          </a:xfrm>
          <a:prstGeom prst="rect">
            <a:avLst/>
          </a:prstGeom>
          <a:noFill/>
          <a:ln>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4035" name="Text Box 3"/>
          <p:cNvSpPr txBox="1">
            <a:spLocks noChangeArrowheads="1"/>
          </p:cNvSpPr>
          <p:nvPr/>
        </p:nvSpPr>
        <p:spPr bwMode="auto">
          <a:xfrm>
            <a:off x="304800" y="1752600"/>
            <a:ext cx="8382000" cy="1189038"/>
          </a:xfrm>
          <a:prstGeom prst="rect">
            <a:avLst/>
          </a:prstGeom>
          <a:noFill/>
          <a:ln w="9525">
            <a:noFill/>
            <a:miter lim="800000"/>
            <a:headEnd/>
            <a:tailEnd/>
          </a:ln>
          <a:effectLst/>
        </p:spPr>
        <p:txBody>
          <a:bodyPr>
            <a:spAutoFit/>
          </a:bodyPr>
          <a:lstStyle/>
          <a:p>
            <a:endParaRPr lang="en-US" sz="7200" b="0"/>
          </a:p>
        </p:txBody>
      </p:sp>
      <p:sp>
        <p:nvSpPr>
          <p:cNvPr id="5"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6" name="Picture 7" descr="FR01-06"/>
          <p:cNvPicPr>
            <a:picLocks noChangeAspect="1" noChangeArrowheads="1"/>
          </p:cNvPicPr>
          <p:nvPr/>
        </p:nvPicPr>
        <p:blipFill>
          <a:blip r:embed="rId3" cstate="print"/>
          <a:srcRect/>
          <a:stretch>
            <a:fillRect/>
          </a:stretch>
        </p:blipFill>
        <p:spPr bwMode="auto">
          <a:xfrm>
            <a:off x="1981200" y="2209800"/>
            <a:ext cx="5168900" cy="4021137"/>
          </a:xfrm>
          <a:prstGeom prst="rect">
            <a:avLst/>
          </a:prstGeom>
          <a:noFill/>
          <a:ln>
            <a:miter lim="800000"/>
            <a:headEnd/>
            <a:tailEnd/>
          </a:ln>
        </p:spPr>
      </p:pic>
      <p:sp>
        <p:nvSpPr>
          <p:cNvPr id="7" name="Text Box 7"/>
          <p:cNvSpPr txBox="1">
            <a:spLocks noChangeArrowheads="1"/>
          </p:cNvSpPr>
          <p:nvPr/>
        </p:nvSpPr>
        <p:spPr bwMode="auto">
          <a:xfrm>
            <a:off x="1295400" y="4876800"/>
            <a:ext cx="2362200" cy="769441"/>
          </a:xfrm>
          <a:prstGeom prst="rect">
            <a:avLst/>
          </a:prstGeom>
          <a:noFill/>
          <a:ln w="9525">
            <a:noFill/>
            <a:miter lim="800000"/>
            <a:headEnd/>
            <a:tailEnd/>
          </a:ln>
          <a:effectLst/>
        </p:spPr>
        <p:txBody>
          <a:bodyPr wrap="square">
            <a:spAutoFit/>
          </a:bodyPr>
          <a:lstStyle/>
          <a:p>
            <a:pPr algn="r">
              <a:spcBef>
                <a:spcPct val="50000"/>
              </a:spcBef>
            </a:pPr>
            <a:r>
              <a:rPr lang="fr-FR" sz="4400" dirty="0" smtClean="0">
                <a:solidFill>
                  <a:schemeClr val="accent3">
                    <a:lumMod val="10000"/>
                  </a:schemeClr>
                </a:solidFill>
              </a:rPr>
              <a:t>poivre</a:t>
            </a:r>
            <a:endParaRPr lang="fr-FR" sz="4400" dirty="0">
              <a:solidFill>
                <a:schemeClr val="accent3">
                  <a:lumMod val="10000"/>
                </a:schemeClr>
              </a:solidFill>
            </a:endParaRPr>
          </a:p>
        </p:txBody>
      </p:sp>
      <p:sp>
        <p:nvSpPr>
          <p:cNvPr id="8" name="Text Box 7"/>
          <p:cNvSpPr txBox="1">
            <a:spLocks noChangeArrowheads="1"/>
          </p:cNvSpPr>
          <p:nvPr/>
        </p:nvSpPr>
        <p:spPr bwMode="auto">
          <a:xfrm>
            <a:off x="1600200" y="3124200"/>
            <a:ext cx="2362200" cy="769441"/>
          </a:xfrm>
          <a:prstGeom prst="rect">
            <a:avLst/>
          </a:prstGeom>
          <a:noFill/>
          <a:ln w="9525">
            <a:noFill/>
            <a:miter lim="800000"/>
            <a:headEnd/>
            <a:tailEnd/>
          </a:ln>
          <a:effectLst/>
        </p:spPr>
        <p:txBody>
          <a:bodyPr wrap="square">
            <a:spAutoFit/>
          </a:bodyPr>
          <a:lstStyle/>
          <a:p>
            <a:pPr algn="r">
              <a:spcBef>
                <a:spcPct val="50000"/>
              </a:spcBef>
            </a:pPr>
            <a:r>
              <a:rPr lang="fr-FR" sz="4400" dirty="0" smtClean="0">
                <a:solidFill>
                  <a:schemeClr val="accent3">
                    <a:lumMod val="10000"/>
                  </a:schemeClr>
                </a:solidFill>
              </a:rPr>
              <a:t>huile</a:t>
            </a:r>
            <a:endParaRPr lang="fr-FR" sz="4400" dirty="0">
              <a:solidFill>
                <a:schemeClr val="accent3">
                  <a:lumMod val="10000"/>
                </a:schemeClr>
              </a:solidFill>
            </a:endParaRPr>
          </a:p>
        </p:txBody>
      </p:sp>
      <p:sp>
        <p:nvSpPr>
          <p:cNvPr id="9" name="Text Box 7"/>
          <p:cNvSpPr txBox="1">
            <a:spLocks noChangeArrowheads="1"/>
          </p:cNvSpPr>
          <p:nvPr/>
        </p:nvSpPr>
        <p:spPr bwMode="auto">
          <a:xfrm>
            <a:off x="4495800" y="32004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vinaigre</a:t>
            </a:r>
            <a:endParaRPr lang="fr-FR" sz="4400" dirty="0">
              <a:solidFill>
                <a:schemeClr val="accent3">
                  <a:lumMod val="10000"/>
                </a:schemeClr>
              </a:solidFill>
            </a:endParaRPr>
          </a:p>
        </p:txBody>
      </p:sp>
      <p:sp>
        <p:nvSpPr>
          <p:cNvPr id="10" name="Text Box 7"/>
          <p:cNvSpPr txBox="1">
            <a:spLocks noChangeArrowheads="1"/>
          </p:cNvSpPr>
          <p:nvPr/>
        </p:nvSpPr>
        <p:spPr bwMode="auto">
          <a:xfrm>
            <a:off x="5486400" y="49530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sel</a:t>
            </a:r>
            <a:endParaRPr lang="fr-FR" sz="4400" dirty="0">
              <a:solidFill>
                <a:schemeClr val="accent3">
                  <a:lumMod val="10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a:spLocks noChangeArrowheads="1"/>
          </p:cNvSpPr>
          <p:nvPr/>
        </p:nvSpPr>
        <p:spPr bwMode="auto">
          <a:xfrm>
            <a:off x="838200" y="1066800"/>
            <a:ext cx="7391400" cy="1189038"/>
          </a:xfrm>
          <a:prstGeom prst="rect">
            <a:avLst/>
          </a:prstGeom>
          <a:noFill/>
          <a:ln w="9525">
            <a:noFill/>
            <a:miter lim="800000"/>
            <a:headEnd/>
            <a:tailEnd/>
          </a:ln>
          <a:effectLst/>
        </p:spPr>
        <p:txBody>
          <a:bodyPr>
            <a:spAutoFit/>
          </a:bodyPr>
          <a:lstStyle/>
          <a:p>
            <a:endParaRPr lang="en-US" sz="7200" b="0">
              <a:solidFill>
                <a:schemeClr val="tx1"/>
              </a:solidFill>
            </a:endParaRPr>
          </a:p>
        </p:txBody>
      </p:sp>
      <p:sp>
        <p:nvSpPr>
          <p:cNvPr id="10245" name="AutoShape 5">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6" name="Picture 11" descr="FR01-03"/>
          <p:cNvPicPr>
            <a:picLocks noChangeAspect="1" noChangeArrowheads="1"/>
          </p:cNvPicPr>
          <p:nvPr/>
        </p:nvPicPr>
        <p:blipFill>
          <a:blip r:embed="rId2" cstate="print"/>
          <a:srcRect/>
          <a:stretch>
            <a:fillRect/>
          </a:stretch>
        </p:blipFill>
        <p:spPr bwMode="auto">
          <a:xfrm>
            <a:off x="1981200" y="2362200"/>
            <a:ext cx="5257800" cy="3681412"/>
          </a:xfrm>
          <a:prstGeom prst="rect">
            <a:avLst/>
          </a:prstGeom>
          <a:noFill/>
          <a:ln>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838200" y="1066800"/>
            <a:ext cx="7391400" cy="1189038"/>
          </a:xfrm>
          <a:prstGeom prst="rect">
            <a:avLst/>
          </a:prstGeom>
          <a:noFill/>
          <a:ln w="9525">
            <a:noFill/>
            <a:miter lim="800000"/>
            <a:headEnd/>
            <a:tailEnd/>
          </a:ln>
          <a:effectLst/>
        </p:spPr>
        <p:txBody>
          <a:bodyPr>
            <a:spAutoFit/>
          </a:bodyPr>
          <a:lstStyle/>
          <a:p>
            <a:endParaRPr lang="en-US" sz="7200" b="0">
              <a:solidFill>
                <a:schemeClr val="tx1"/>
              </a:solidFill>
            </a:endParaRPr>
          </a:p>
        </p:txBody>
      </p:sp>
      <p:sp>
        <p:nvSpPr>
          <p:cNvPr id="45059" name="AutoShape 3">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6" name="Picture 11" descr="FR01-03"/>
          <p:cNvPicPr>
            <a:picLocks noChangeAspect="1" noChangeArrowheads="1"/>
          </p:cNvPicPr>
          <p:nvPr/>
        </p:nvPicPr>
        <p:blipFill>
          <a:blip r:embed="rId3" cstate="print"/>
          <a:srcRect/>
          <a:stretch>
            <a:fillRect/>
          </a:stretch>
        </p:blipFill>
        <p:spPr bwMode="auto">
          <a:xfrm>
            <a:off x="1981200" y="2362200"/>
            <a:ext cx="5257800" cy="3681412"/>
          </a:xfrm>
          <a:prstGeom prst="rect">
            <a:avLst/>
          </a:prstGeom>
          <a:noFill/>
          <a:ln>
            <a:miter lim="800000"/>
            <a:headEnd/>
            <a:tailEnd/>
          </a:ln>
        </p:spPr>
      </p:pic>
      <p:sp>
        <p:nvSpPr>
          <p:cNvPr id="7" name="Text Box 7"/>
          <p:cNvSpPr txBox="1">
            <a:spLocks noChangeArrowheads="1"/>
          </p:cNvSpPr>
          <p:nvPr/>
        </p:nvSpPr>
        <p:spPr bwMode="auto">
          <a:xfrm>
            <a:off x="838200" y="3429000"/>
            <a:ext cx="2362200" cy="769441"/>
          </a:xfrm>
          <a:prstGeom prst="rect">
            <a:avLst/>
          </a:prstGeom>
          <a:noFill/>
          <a:ln w="9525">
            <a:noFill/>
            <a:miter lim="800000"/>
            <a:headEnd/>
            <a:tailEnd/>
          </a:ln>
          <a:effectLst/>
        </p:spPr>
        <p:txBody>
          <a:bodyPr wrap="square">
            <a:spAutoFit/>
          </a:bodyPr>
          <a:lstStyle/>
          <a:p>
            <a:pPr algn="r">
              <a:spcBef>
                <a:spcPct val="50000"/>
              </a:spcBef>
            </a:pPr>
            <a:r>
              <a:rPr lang="fr-FR" sz="4400" dirty="0" smtClean="0">
                <a:solidFill>
                  <a:schemeClr val="accent3">
                    <a:lumMod val="10000"/>
                  </a:schemeClr>
                </a:solidFill>
              </a:rPr>
              <a:t>porc</a:t>
            </a:r>
            <a:endParaRPr lang="fr-FR" sz="4400" dirty="0">
              <a:solidFill>
                <a:schemeClr val="accent3">
                  <a:lumMod val="10000"/>
                </a:schemeClr>
              </a:solidFill>
            </a:endParaRPr>
          </a:p>
        </p:txBody>
      </p:sp>
      <p:sp>
        <p:nvSpPr>
          <p:cNvPr id="8" name="Text Box 7"/>
          <p:cNvSpPr txBox="1">
            <a:spLocks noChangeArrowheads="1"/>
          </p:cNvSpPr>
          <p:nvPr/>
        </p:nvSpPr>
        <p:spPr bwMode="auto">
          <a:xfrm>
            <a:off x="3124200" y="26670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poulet</a:t>
            </a:r>
            <a:endParaRPr lang="fr-FR" sz="4400" dirty="0">
              <a:solidFill>
                <a:schemeClr val="accent3">
                  <a:lumMod val="10000"/>
                </a:schemeClr>
              </a:solidFill>
            </a:endParaRPr>
          </a:p>
        </p:txBody>
      </p:sp>
      <p:sp>
        <p:nvSpPr>
          <p:cNvPr id="9" name="Text Box 7"/>
          <p:cNvSpPr txBox="1">
            <a:spLocks noChangeArrowheads="1"/>
          </p:cNvSpPr>
          <p:nvPr/>
        </p:nvSpPr>
        <p:spPr bwMode="auto">
          <a:xfrm>
            <a:off x="5486400" y="32766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viande</a:t>
            </a:r>
            <a:endParaRPr lang="fr-FR" sz="4400" dirty="0">
              <a:solidFill>
                <a:schemeClr val="accent3">
                  <a:lumMod val="10000"/>
                </a:schemeClr>
              </a:solidFill>
            </a:endParaRPr>
          </a:p>
        </p:txBody>
      </p:sp>
      <p:sp>
        <p:nvSpPr>
          <p:cNvPr id="10" name="Text Box 7"/>
          <p:cNvSpPr txBox="1">
            <a:spLocks noChangeArrowheads="1"/>
          </p:cNvSpPr>
          <p:nvPr/>
        </p:nvSpPr>
        <p:spPr bwMode="auto">
          <a:xfrm>
            <a:off x="5867400" y="48768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agneau</a:t>
            </a:r>
            <a:endParaRPr lang="fr-FR" sz="4400" dirty="0">
              <a:solidFill>
                <a:schemeClr val="accent3">
                  <a:lumMod val="10000"/>
                </a:schemeClr>
              </a:solidFill>
            </a:endParaRPr>
          </a:p>
        </p:txBody>
      </p:sp>
      <p:sp>
        <p:nvSpPr>
          <p:cNvPr id="11" name="Text Box 7"/>
          <p:cNvSpPr txBox="1">
            <a:spLocks noChangeArrowheads="1"/>
          </p:cNvSpPr>
          <p:nvPr/>
        </p:nvSpPr>
        <p:spPr bwMode="auto">
          <a:xfrm>
            <a:off x="3581400" y="4107359"/>
            <a:ext cx="18288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bœuf</a:t>
            </a:r>
            <a:endParaRPr lang="fr-FR" sz="4400" dirty="0">
              <a:solidFill>
                <a:schemeClr val="accent3">
                  <a:lumMod val="1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3314" name="Text Box 2"/>
          <p:cNvSpPr txBox="1">
            <a:spLocks noChangeArrowheads="1"/>
          </p:cNvSpPr>
          <p:nvPr/>
        </p:nvSpPr>
        <p:spPr bwMode="auto">
          <a:xfrm>
            <a:off x="914400" y="1905000"/>
            <a:ext cx="7191375" cy="1433513"/>
          </a:xfrm>
          <a:prstGeom prst="rect">
            <a:avLst/>
          </a:prstGeom>
          <a:noFill/>
          <a:ln w="9525">
            <a:noFill/>
            <a:miter lim="800000"/>
            <a:headEnd/>
            <a:tailEnd/>
          </a:ln>
          <a:effectLst/>
        </p:spPr>
        <p:txBody>
          <a:bodyPr>
            <a:spAutoFit/>
          </a:bodyPr>
          <a:lstStyle/>
          <a:p>
            <a:endParaRPr lang="en-US" sz="8800" b="0">
              <a:solidFill>
                <a:schemeClr val="tx1"/>
              </a:solidFill>
            </a:endParaRPr>
          </a:p>
        </p:txBody>
      </p:sp>
      <p:sp>
        <p:nvSpPr>
          <p:cNvPr id="13316"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5" name="Picture 43" descr="sample"/>
          <p:cNvPicPr>
            <a:picLocks noChangeAspect="1" noChangeArrowheads="1"/>
          </p:cNvPicPr>
          <p:nvPr/>
        </p:nvPicPr>
        <p:blipFill>
          <a:blip r:embed="rId2" cstate="print"/>
          <a:srcRect/>
          <a:stretch>
            <a:fillRect/>
          </a:stretch>
        </p:blipFill>
        <p:spPr bwMode="auto">
          <a:xfrm>
            <a:off x="1928813" y="1693863"/>
            <a:ext cx="5029200" cy="3398837"/>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6083" name="Text Box 3"/>
          <p:cNvSpPr txBox="1">
            <a:spLocks noChangeArrowheads="1"/>
          </p:cNvSpPr>
          <p:nvPr/>
        </p:nvSpPr>
        <p:spPr bwMode="auto">
          <a:xfrm>
            <a:off x="914400" y="1905000"/>
            <a:ext cx="7191375" cy="1433513"/>
          </a:xfrm>
          <a:prstGeom prst="rect">
            <a:avLst/>
          </a:prstGeom>
          <a:noFill/>
          <a:ln w="9525">
            <a:noFill/>
            <a:miter lim="800000"/>
            <a:headEnd/>
            <a:tailEnd/>
          </a:ln>
          <a:effectLst/>
        </p:spPr>
        <p:txBody>
          <a:bodyPr>
            <a:spAutoFit/>
          </a:bodyPr>
          <a:lstStyle/>
          <a:p>
            <a:endParaRPr lang="en-US" sz="8800" b="0">
              <a:solidFill>
                <a:schemeClr val="tx1"/>
              </a:solidFill>
            </a:endParaRPr>
          </a:p>
        </p:txBody>
      </p:sp>
      <p:sp>
        <p:nvSpPr>
          <p:cNvPr id="5"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6" name="Picture 43" descr="sample"/>
          <p:cNvPicPr>
            <a:picLocks noChangeAspect="1" noChangeArrowheads="1"/>
          </p:cNvPicPr>
          <p:nvPr/>
        </p:nvPicPr>
        <p:blipFill>
          <a:blip r:embed="rId3" cstate="print"/>
          <a:srcRect/>
          <a:stretch>
            <a:fillRect/>
          </a:stretch>
        </p:blipFill>
        <p:spPr bwMode="auto">
          <a:xfrm>
            <a:off x="1928813" y="1693863"/>
            <a:ext cx="5029200" cy="3398837"/>
          </a:xfrm>
          <a:prstGeom prst="rect">
            <a:avLst/>
          </a:prstGeom>
          <a:noFill/>
        </p:spPr>
      </p:pic>
      <p:sp>
        <p:nvSpPr>
          <p:cNvPr id="7" name="Text Box 4"/>
          <p:cNvSpPr txBox="1">
            <a:spLocks noChangeArrowheads="1"/>
          </p:cNvSpPr>
          <p:nvPr/>
        </p:nvSpPr>
        <p:spPr bwMode="auto">
          <a:xfrm>
            <a:off x="0" y="4953000"/>
            <a:ext cx="9144000" cy="1200329"/>
          </a:xfrm>
          <a:prstGeom prst="rect">
            <a:avLst/>
          </a:prstGeom>
          <a:noFill/>
          <a:ln w="9525">
            <a:noFill/>
            <a:miter lim="800000"/>
            <a:headEnd/>
            <a:tailEnd/>
          </a:ln>
          <a:effectLst/>
        </p:spPr>
        <p:txBody>
          <a:bodyPr wrap="square">
            <a:spAutoFit/>
          </a:bodyPr>
          <a:lstStyle/>
          <a:p>
            <a:pPr>
              <a:spcBef>
                <a:spcPct val="50000"/>
              </a:spcBef>
            </a:pPr>
            <a:r>
              <a:rPr lang="fr-FR" sz="7200" dirty="0" smtClean="0"/>
              <a:t>Boulangerie-pâtisserie</a:t>
            </a:r>
            <a:endParaRPr lang="fr-FR" sz="7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5" name="Picture 11" descr="FR01-03"/>
          <p:cNvPicPr>
            <a:picLocks noChangeAspect="1" noChangeArrowheads="1"/>
          </p:cNvPicPr>
          <p:nvPr/>
        </p:nvPicPr>
        <p:blipFill>
          <a:blip r:embed="rId2" cstate="print"/>
          <a:srcRect/>
          <a:stretch>
            <a:fillRect/>
          </a:stretch>
        </p:blipFill>
        <p:spPr bwMode="auto">
          <a:xfrm>
            <a:off x="1952625" y="1423988"/>
            <a:ext cx="5257800" cy="3681412"/>
          </a:xfrm>
          <a:prstGeom prst="rect">
            <a:avLst/>
          </a:prstGeom>
          <a:noFill/>
          <a:ln>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5" name="Picture 11" descr="FR01-03"/>
          <p:cNvPicPr>
            <a:picLocks noChangeAspect="1" noChangeArrowheads="1"/>
          </p:cNvPicPr>
          <p:nvPr/>
        </p:nvPicPr>
        <p:blipFill>
          <a:blip r:embed="rId3" cstate="print"/>
          <a:srcRect/>
          <a:stretch>
            <a:fillRect/>
          </a:stretch>
        </p:blipFill>
        <p:spPr bwMode="auto">
          <a:xfrm>
            <a:off x="1952625" y="1423988"/>
            <a:ext cx="5257800" cy="3681412"/>
          </a:xfrm>
          <a:prstGeom prst="rect">
            <a:avLst/>
          </a:prstGeom>
          <a:noFill/>
          <a:ln>
            <a:miter lim="800000"/>
            <a:headEnd/>
            <a:tailEnd/>
          </a:ln>
        </p:spPr>
      </p:pic>
      <p:sp>
        <p:nvSpPr>
          <p:cNvPr id="6" name="Text Box 4"/>
          <p:cNvSpPr txBox="1">
            <a:spLocks noChangeArrowheads="1"/>
          </p:cNvSpPr>
          <p:nvPr/>
        </p:nvSpPr>
        <p:spPr bwMode="auto">
          <a:xfrm>
            <a:off x="0" y="4953000"/>
            <a:ext cx="9144000" cy="1200329"/>
          </a:xfrm>
          <a:prstGeom prst="rect">
            <a:avLst/>
          </a:prstGeom>
          <a:noFill/>
          <a:ln w="9525">
            <a:noFill/>
            <a:miter lim="800000"/>
            <a:headEnd/>
            <a:tailEnd/>
          </a:ln>
          <a:effectLst/>
        </p:spPr>
        <p:txBody>
          <a:bodyPr wrap="square">
            <a:spAutoFit/>
          </a:bodyPr>
          <a:lstStyle/>
          <a:p>
            <a:pPr>
              <a:spcBef>
                <a:spcPct val="50000"/>
              </a:spcBef>
            </a:pPr>
            <a:r>
              <a:rPr lang="fr-FR" sz="7200" dirty="0" smtClean="0"/>
              <a:t>Boucherie</a:t>
            </a:r>
            <a:endParaRPr lang="fr-FR" sz="7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5" name="Picture 10" descr="FR01-04"/>
          <p:cNvPicPr>
            <a:picLocks noChangeAspect="1" noChangeArrowheads="1"/>
          </p:cNvPicPr>
          <p:nvPr/>
        </p:nvPicPr>
        <p:blipFill>
          <a:blip r:embed="rId2" cstate="print"/>
          <a:srcRect/>
          <a:stretch>
            <a:fillRect/>
          </a:stretch>
        </p:blipFill>
        <p:spPr bwMode="auto">
          <a:xfrm>
            <a:off x="2057400" y="1530350"/>
            <a:ext cx="5067300" cy="3498850"/>
          </a:xfrm>
          <a:prstGeom prst="rect">
            <a:avLst/>
          </a:prstGeom>
          <a:noFill/>
          <a:ln>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WordArt 4"/>
          <p:cNvSpPr>
            <a:spLocks noChangeArrowheads="1" noChangeShapeType="1" noTextEdit="1"/>
          </p:cNvSpPr>
          <p:nvPr/>
        </p:nvSpPr>
        <p:spPr bwMode="auto">
          <a:xfrm>
            <a:off x="838200" y="304800"/>
            <a:ext cx="6781800" cy="2667000"/>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Jeopardy</a:t>
            </a:r>
          </a:p>
        </p:txBody>
      </p:sp>
      <p:sp>
        <p:nvSpPr>
          <p:cNvPr id="3077" name="Text Box 5"/>
          <p:cNvSpPr txBox="1">
            <a:spLocks noChangeArrowheads="1"/>
          </p:cNvSpPr>
          <p:nvPr/>
        </p:nvSpPr>
        <p:spPr bwMode="auto">
          <a:xfrm>
            <a:off x="381000" y="3200400"/>
            <a:ext cx="8382000" cy="3019425"/>
          </a:xfrm>
          <a:prstGeom prst="rect">
            <a:avLst/>
          </a:prstGeom>
          <a:noFill/>
          <a:ln w="9525">
            <a:noFill/>
            <a:miter lim="800000"/>
            <a:headEnd/>
            <a:tailEnd/>
          </a:ln>
          <a:effectLst/>
        </p:spPr>
        <p:txBody>
          <a:bodyPr>
            <a:spAutoFit/>
          </a:bodyPr>
          <a:lstStyle/>
          <a:p>
            <a:r>
              <a:rPr lang="en-US" sz="4800" b="0" dirty="0"/>
              <a:t>Choose a category.  </a:t>
            </a:r>
          </a:p>
          <a:p>
            <a:r>
              <a:rPr lang="en-US" sz="4800" b="0" dirty="0"/>
              <a:t>You will be given the answer.  </a:t>
            </a:r>
          </a:p>
          <a:p>
            <a:r>
              <a:rPr lang="en-US" sz="4800" b="0" dirty="0"/>
              <a:t>You must give the correct question.</a:t>
            </a:r>
            <a:endParaRPr lang="en-US" b="0" dirty="0">
              <a:solidFill>
                <a:schemeClr val="tx1"/>
              </a:solidFill>
            </a:endParaRPr>
          </a:p>
        </p:txBody>
      </p:sp>
      <p:sp>
        <p:nvSpPr>
          <p:cNvPr id="3079" name="AutoShape 7">
            <a:hlinkClick r:id="rId2" action="ppaction://hlinksldjump" highlightClick="1"/>
            <a:hlinkHover r:id="" action="ppaction://noaction">
              <a:snd r:embed="rId3" name="Jeopardy.wav"/>
            </a:hlinkHover>
          </p:cNvPr>
          <p:cNvSpPr>
            <a:spLocks noChangeArrowheads="1"/>
          </p:cNvSpPr>
          <p:nvPr/>
        </p:nvSpPr>
        <p:spPr bwMode="auto">
          <a:xfrm>
            <a:off x="5867400" y="5334000"/>
            <a:ext cx="2743200" cy="1219200"/>
          </a:xfrm>
          <a:prstGeom prst="actionButtonBlank">
            <a:avLst/>
          </a:prstGeom>
          <a:solidFill>
            <a:schemeClr val="accent2"/>
          </a:solidFill>
          <a:ln w="9525">
            <a:solidFill>
              <a:schemeClr val="tx1"/>
            </a:solidFill>
            <a:miter lim="800000"/>
            <a:headEnd/>
            <a:tailEnd/>
          </a:ln>
          <a:effectLst/>
        </p:spPr>
        <p:txBody>
          <a:bodyPr wrap="none" anchor="ctr"/>
          <a:lstStyle/>
          <a:p>
            <a:r>
              <a:rPr lang="en-US">
                <a:solidFill>
                  <a:srgbClr val="FFFF00"/>
                </a:solidFill>
                <a:hlinkClick r:id="rId2" action="ppaction://hlinksldjump"/>
              </a:rPr>
              <a:t>Click to begin.</a:t>
            </a:r>
            <a:endParaRPr lang="en-US" b="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5" name="Picture 10" descr="FR01-04"/>
          <p:cNvPicPr>
            <a:picLocks noChangeAspect="1" noChangeArrowheads="1"/>
          </p:cNvPicPr>
          <p:nvPr/>
        </p:nvPicPr>
        <p:blipFill>
          <a:blip r:embed="rId3" cstate="print"/>
          <a:srcRect/>
          <a:stretch>
            <a:fillRect/>
          </a:stretch>
        </p:blipFill>
        <p:spPr bwMode="auto">
          <a:xfrm>
            <a:off x="2057400" y="1530350"/>
            <a:ext cx="5067300" cy="3498850"/>
          </a:xfrm>
          <a:prstGeom prst="rect">
            <a:avLst/>
          </a:prstGeom>
          <a:noFill/>
          <a:ln>
            <a:miter lim="800000"/>
            <a:headEnd/>
            <a:tailEnd/>
          </a:ln>
        </p:spPr>
      </p:pic>
      <p:sp>
        <p:nvSpPr>
          <p:cNvPr id="6" name="Text Box 4"/>
          <p:cNvSpPr txBox="1">
            <a:spLocks noChangeArrowheads="1"/>
          </p:cNvSpPr>
          <p:nvPr/>
        </p:nvSpPr>
        <p:spPr bwMode="auto">
          <a:xfrm>
            <a:off x="0" y="4953000"/>
            <a:ext cx="9144000" cy="1200329"/>
          </a:xfrm>
          <a:prstGeom prst="rect">
            <a:avLst/>
          </a:prstGeom>
          <a:noFill/>
          <a:ln w="9525">
            <a:noFill/>
            <a:miter lim="800000"/>
            <a:headEnd/>
            <a:tailEnd/>
          </a:ln>
          <a:effectLst/>
        </p:spPr>
        <p:txBody>
          <a:bodyPr wrap="square">
            <a:spAutoFit/>
          </a:bodyPr>
          <a:lstStyle/>
          <a:p>
            <a:pPr>
              <a:spcBef>
                <a:spcPct val="50000"/>
              </a:spcBef>
            </a:pPr>
            <a:r>
              <a:rPr lang="fr-FR" sz="7200" dirty="0" smtClean="0"/>
              <a:t>Poissonnerie</a:t>
            </a:r>
            <a:endParaRPr lang="fr-FR" sz="7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5" name="Picture 8" descr="FR01-05"/>
          <p:cNvPicPr>
            <a:picLocks noChangeAspect="1" noChangeArrowheads="1"/>
          </p:cNvPicPr>
          <p:nvPr/>
        </p:nvPicPr>
        <p:blipFill>
          <a:blip r:embed="rId2" cstate="print"/>
          <a:srcRect/>
          <a:stretch>
            <a:fillRect/>
          </a:stretch>
        </p:blipFill>
        <p:spPr bwMode="auto">
          <a:xfrm>
            <a:off x="1981200" y="1487488"/>
            <a:ext cx="5194300" cy="3617912"/>
          </a:xfrm>
          <a:prstGeom prst="rect">
            <a:avLst/>
          </a:prstGeom>
          <a:noFill/>
          <a:ln>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5" name="Picture 8" descr="FR01-05"/>
          <p:cNvPicPr>
            <a:picLocks noChangeAspect="1" noChangeArrowheads="1"/>
          </p:cNvPicPr>
          <p:nvPr/>
        </p:nvPicPr>
        <p:blipFill>
          <a:blip r:embed="rId3" cstate="print"/>
          <a:srcRect/>
          <a:stretch>
            <a:fillRect/>
          </a:stretch>
        </p:blipFill>
        <p:spPr bwMode="auto">
          <a:xfrm>
            <a:off x="1981200" y="1487488"/>
            <a:ext cx="5194300" cy="3617912"/>
          </a:xfrm>
          <a:prstGeom prst="rect">
            <a:avLst/>
          </a:prstGeom>
          <a:noFill/>
          <a:ln>
            <a:miter lim="800000"/>
            <a:headEnd/>
            <a:tailEnd/>
          </a:ln>
        </p:spPr>
      </p:pic>
      <p:sp>
        <p:nvSpPr>
          <p:cNvPr id="6" name="Text Box 4"/>
          <p:cNvSpPr txBox="1">
            <a:spLocks noChangeArrowheads="1"/>
          </p:cNvSpPr>
          <p:nvPr/>
        </p:nvSpPr>
        <p:spPr bwMode="auto">
          <a:xfrm>
            <a:off x="0" y="4953000"/>
            <a:ext cx="9144000" cy="1200329"/>
          </a:xfrm>
          <a:prstGeom prst="rect">
            <a:avLst/>
          </a:prstGeom>
          <a:noFill/>
          <a:ln w="9525">
            <a:noFill/>
            <a:miter lim="800000"/>
            <a:headEnd/>
            <a:tailEnd/>
          </a:ln>
          <a:effectLst/>
        </p:spPr>
        <p:txBody>
          <a:bodyPr wrap="square">
            <a:spAutoFit/>
          </a:bodyPr>
          <a:lstStyle/>
          <a:p>
            <a:pPr>
              <a:spcBef>
                <a:spcPct val="50000"/>
              </a:spcBef>
            </a:pPr>
            <a:r>
              <a:rPr lang="fr-FR" sz="7200" dirty="0" smtClean="0"/>
              <a:t>Charcuterie</a:t>
            </a:r>
            <a:endParaRPr lang="fr-FR" sz="7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5" name="Picture 7" descr="FR01-06"/>
          <p:cNvPicPr>
            <a:picLocks noChangeAspect="1" noChangeArrowheads="1"/>
          </p:cNvPicPr>
          <p:nvPr/>
        </p:nvPicPr>
        <p:blipFill>
          <a:blip r:embed="rId2" cstate="print"/>
          <a:srcRect/>
          <a:stretch>
            <a:fillRect/>
          </a:stretch>
        </p:blipFill>
        <p:spPr bwMode="auto">
          <a:xfrm>
            <a:off x="1960563" y="1312863"/>
            <a:ext cx="5168900" cy="4021137"/>
          </a:xfrm>
          <a:prstGeom prst="rect">
            <a:avLst/>
          </a:prstGeom>
          <a:noFill/>
          <a:ln>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6858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magasin</a:t>
            </a:r>
            <a:r>
              <a:rPr lang="en-US" sz="7200" dirty="0" smtClean="0"/>
              <a:t>.</a:t>
            </a:r>
            <a:endParaRPr lang="en-US" sz="7200" dirty="0"/>
          </a:p>
        </p:txBody>
      </p:sp>
      <p:pic>
        <p:nvPicPr>
          <p:cNvPr id="5" name="Picture 7" descr="FR01-06"/>
          <p:cNvPicPr>
            <a:picLocks noChangeAspect="1" noChangeArrowheads="1"/>
          </p:cNvPicPr>
          <p:nvPr/>
        </p:nvPicPr>
        <p:blipFill>
          <a:blip r:embed="rId3" cstate="print"/>
          <a:srcRect/>
          <a:stretch>
            <a:fillRect/>
          </a:stretch>
        </p:blipFill>
        <p:spPr bwMode="auto">
          <a:xfrm>
            <a:off x="1960563" y="1312863"/>
            <a:ext cx="5168900" cy="4021137"/>
          </a:xfrm>
          <a:prstGeom prst="rect">
            <a:avLst/>
          </a:prstGeom>
          <a:noFill/>
          <a:ln>
            <a:miter lim="800000"/>
            <a:headEnd/>
            <a:tailEnd/>
          </a:ln>
        </p:spPr>
      </p:pic>
      <p:sp>
        <p:nvSpPr>
          <p:cNvPr id="6" name="Text Box 4"/>
          <p:cNvSpPr txBox="1">
            <a:spLocks noChangeArrowheads="1"/>
          </p:cNvSpPr>
          <p:nvPr/>
        </p:nvSpPr>
        <p:spPr bwMode="auto">
          <a:xfrm>
            <a:off x="0" y="5105400"/>
            <a:ext cx="9144000" cy="1200329"/>
          </a:xfrm>
          <a:prstGeom prst="rect">
            <a:avLst/>
          </a:prstGeom>
          <a:noFill/>
          <a:ln w="9525">
            <a:noFill/>
            <a:miter lim="800000"/>
            <a:headEnd/>
            <a:tailEnd/>
          </a:ln>
          <a:effectLst/>
        </p:spPr>
        <p:txBody>
          <a:bodyPr wrap="square">
            <a:spAutoFit/>
          </a:bodyPr>
          <a:lstStyle/>
          <a:p>
            <a:pPr>
              <a:spcBef>
                <a:spcPct val="50000"/>
              </a:spcBef>
            </a:pPr>
            <a:r>
              <a:rPr lang="fr-FR" sz="7200" dirty="0" smtClean="0"/>
              <a:t>Epicerie</a:t>
            </a:r>
            <a:endParaRPr lang="fr-FR" sz="7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8435"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4"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Parler</a:t>
            </a:r>
            <a:r>
              <a:rPr lang="en-US" sz="5400" dirty="0" smtClean="0"/>
              <a:t> = to ____</a:t>
            </a:r>
          </a:p>
          <a:p>
            <a:pPr marL="1371600" algn="just">
              <a:spcBef>
                <a:spcPct val="50000"/>
              </a:spcBef>
            </a:pPr>
            <a:r>
              <a:rPr lang="en-US" sz="5400" dirty="0" smtClean="0"/>
              <a:t>Je	</a:t>
            </a:r>
            <a:r>
              <a:rPr lang="en-US" sz="5400" dirty="0" err="1" smtClean="0"/>
              <a:t>parle</a:t>
            </a:r>
            <a:r>
              <a:rPr lang="en-US" sz="5400" dirty="0" smtClean="0"/>
              <a:t>		Nous</a:t>
            </a:r>
          </a:p>
          <a:p>
            <a:pPr marL="1371600" algn="just">
              <a:spcBef>
                <a:spcPct val="50000"/>
              </a:spcBef>
            </a:pPr>
            <a:r>
              <a:rPr lang="en-US" sz="5400" dirty="0" err="1" smtClean="0"/>
              <a:t>Tu</a:t>
            </a:r>
            <a:r>
              <a:rPr lang="en-US" sz="5400" dirty="0" smtClean="0"/>
              <a:t>				</a:t>
            </a:r>
            <a:r>
              <a:rPr lang="en-US" sz="5400" dirty="0" err="1" smtClean="0"/>
              <a:t>Vous</a:t>
            </a:r>
            <a:r>
              <a:rPr lang="en-US" sz="5400" dirty="0" smtClean="0"/>
              <a:t> </a:t>
            </a:r>
            <a:r>
              <a:rPr lang="en-US" sz="5400" dirty="0" err="1" smtClean="0"/>
              <a:t>parlez</a:t>
            </a:r>
            <a:endParaRPr lang="en-US" sz="5400" dirty="0" smtClean="0"/>
          </a:p>
          <a:p>
            <a:pPr marL="1371600" algn="just">
              <a:spcBef>
                <a:spcPct val="50000"/>
              </a:spcBef>
            </a:pPr>
            <a:r>
              <a:rPr lang="en-US" sz="5400" dirty="0" smtClean="0"/>
              <a:t>Il				</a:t>
            </a:r>
            <a:r>
              <a:rPr lang="en-US" sz="5400" dirty="0" err="1" smtClean="0"/>
              <a:t>Ils</a:t>
            </a:r>
            <a:endParaRPr lang="en-US" sz="5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7" name="Text Box 3"/>
          <p:cNvSpPr txBox="1">
            <a:spLocks noChangeArrowheads="1"/>
          </p:cNvSpPr>
          <p:nvPr/>
        </p:nvSpPr>
        <p:spPr bwMode="auto">
          <a:xfrm>
            <a:off x="0" y="1828800"/>
            <a:ext cx="98298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Parler</a:t>
            </a:r>
            <a:r>
              <a:rPr lang="en-US" sz="5400" dirty="0" smtClean="0"/>
              <a:t> = to __talk__</a:t>
            </a:r>
          </a:p>
          <a:p>
            <a:pPr marL="1371600" algn="just">
              <a:spcBef>
                <a:spcPct val="50000"/>
              </a:spcBef>
            </a:pPr>
            <a:r>
              <a:rPr lang="en-US" sz="5400" dirty="0" smtClean="0"/>
              <a:t>Je	</a:t>
            </a:r>
            <a:r>
              <a:rPr lang="en-US" sz="5400" dirty="0" err="1" smtClean="0"/>
              <a:t>parle</a:t>
            </a:r>
            <a:r>
              <a:rPr lang="en-US" sz="5400" dirty="0" smtClean="0"/>
              <a:t>		Nous </a:t>
            </a:r>
            <a:r>
              <a:rPr lang="en-US" sz="4400" dirty="0" err="1" smtClean="0"/>
              <a:t>parlons</a:t>
            </a:r>
            <a:endParaRPr lang="en-US" sz="4400" dirty="0" smtClean="0"/>
          </a:p>
          <a:p>
            <a:pPr marL="1371600" algn="just">
              <a:spcBef>
                <a:spcPct val="50000"/>
              </a:spcBef>
            </a:pPr>
            <a:r>
              <a:rPr lang="en-US" sz="5400" dirty="0" err="1" smtClean="0"/>
              <a:t>Tu</a:t>
            </a:r>
            <a:r>
              <a:rPr lang="en-US" sz="5400" dirty="0" smtClean="0"/>
              <a:t>	</a:t>
            </a:r>
            <a:r>
              <a:rPr lang="en-US" sz="5400" dirty="0" err="1" smtClean="0"/>
              <a:t>parles</a:t>
            </a:r>
            <a:r>
              <a:rPr lang="en-US" sz="5400" dirty="0" smtClean="0"/>
              <a:t>		</a:t>
            </a:r>
            <a:r>
              <a:rPr lang="en-US" sz="5400" dirty="0" err="1" smtClean="0"/>
              <a:t>Vous</a:t>
            </a:r>
            <a:r>
              <a:rPr lang="en-US" sz="5400" dirty="0" smtClean="0"/>
              <a:t> </a:t>
            </a:r>
            <a:r>
              <a:rPr lang="en-US" sz="5400" dirty="0" err="1" smtClean="0"/>
              <a:t>parlez</a:t>
            </a:r>
            <a:endParaRPr lang="en-US" sz="5400" dirty="0" smtClean="0"/>
          </a:p>
          <a:p>
            <a:pPr marL="1371600" algn="just">
              <a:spcBef>
                <a:spcPct val="50000"/>
              </a:spcBef>
            </a:pPr>
            <a:r>
              <a:rPr lang="en-US" sz="5400" dirty="0" smtClean="0"/>
              <a:t>Il	</a:t>
            </a:r>
            <a:r>
              <a:rPr lang="en-US" sz="5400" dirty="0" err="1" smtClean="0"/>
              <a:t>parle</a:t>
            </a:r>
            <a:r>
              <a:rPr lang="en-US" sz="5400" dirty="0" smtClean="0"/>
              <a:t>		</a:t>
            </a:r>
            <a:r>
              <a:rPr lang="en-US" sz="5400" dirty="0" err="1" smtClean="0"/>
              <a:t>Ils</a:t>
            </a:r>
            <a:r>
              <a:rPr lang="en-US" sz="5400" dirty="0" smtClean="0"/>
              <a:t> </a:t>
            </a:r>
            <a:r>
              <a:rPr lang="en-US" sz="5400" dirty="0" err="1" smtClean="0"/>
              <a:t>parlent</a:t>
            </a:r>
            <a:endParaRPr lang="en-US" sz="5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5"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Regarder</a:t>
            </a:r>
            <a:r>
              <a:rPr lang="en-US" sz="5400" dirty="0" smtClean="0"/>
              <a:t> = to ____</a:t>
            </a:r>
          </a:p>
          <a:p>
            <a:pPr marL="914400" algn="just">
              <a:spcBef>
                <a:spcPct val="50000"/>
              </a:spcBef>
            </a:pPr>
            <a:r>
              <a:rPr lang="en-US" sz="5400" dirty="0" smtClean="0"/>
              <a:t>Je	</a:t>
            </a:r>
            <a:r>
              <a:rPr lang="en-US" sz="5400" dirty="0" err="1" smtClean="0"/>
              <a:t>regarde</a:t>
            </a:r>
            <a:r>
              <a:rPr lang="en-US" sz="5400" dirty="0" smtClean="0"/>
              <a:t>	Nous</a:t>
            </a:r>
          </a:p>
          <a:p>
            <a:pPr marL="914400" algn="just">
              <a:spcBef>
                <a:spcPct val="50000"/>
              </a:spcBef>
            </a:pPr>
            <a:r>
              <a:rPr lang="en-US" sz="5400" dirty="0" err="1" smtClean="0"/>
              <a:t>Tu</a:t>
            </a:r>
            <a:r>
              <a:rPr lang="en-US" sz="5400" dirty="0" smtClean="0"/>
              <a:t>				</a:t>
            </a:r>
            <a:r>
              <a:rPr lang="en-US" sz="5400" dirty="0" err="1" smtClean="0"/>
              <a:t>Vous</a:t>
            </a:r>
            <a:r>
              <a:rPr lang="en-US" sz="5400" dirty="0" smtClean="0"/>
              <a:t> </a:t>
            </a:r>
            <a:r>
              <a:rPr lang="en-US" sz="5400" dirty="0" err="1" smtClean="0"/>
              <a:t>regardez</a:t>
            </a:r>
            <a:endParaRPr lang="en-US" sz="5400" dirty="0" smtClean="0"/>
          </a:p>
          <a:p>
            <a:pPr marL="914400" algn="just">
              <a:spcBef>
                <a:spcPct val="50000"/>
              </a:spcBef>
            </a:pPr>
            <a:r>
              <a:rPr lang="en-US" sz="5400" dirty="0" smtClean="0"/>
              <a:t>Il				</a:t>
            </a:r>
            <a:r>
              <a:rPr lang="en-US" sz="5400" dirty="0" err="1" smtClean="0"/>
              <a:t>Ils</a:t>
            </a:r>
            <a:endParaRPr lang="en-US" sz="5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5"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Regarder</a:t>
            </a:r>
            <a:r>
              <a:rPr lang="en-US" sz="5400" dirty="0" smtClean="0"/>
              <a:t> = to _look at/watch_</a:t>
            </a:r>
          </a:p>
          <a:p>
            <a:pPr marL="914400" algn="just">
              <a:spcBef>
                <a:spcPct val="50000"/>
              </a:spcBef>
            </a:pPr>
            <a:r>
              <a:rPr lang="en-US" sz="5400" dirty="0" smtClean="0"/>
              <a:t>Je	</a:t>
            </a:r>
            <a:r>
              <a:rPr lang="en-US" sz="5400" dirty="0" err="1" smtClean="0"/>
              <a:t>regarde</a:t>
            </a:r>
            <a:r>
              <a:rPr lang="en-US" sz="5400" dirty="0" smtClean="0"/>
              <a:t>	Nous </a:t>
            </a:r>
            <a:r>
              <a:rPr lang="en-US" sz="4800" dirty="0" err="1" smtClean="0"/>
              <a:t>regardons</a:t>
            </a:r>
            <a:endParaRPr lang="en-US" sz="4800" dirty="0" smtClean="0"/>
          </a:p>
          <a:p>
            <a:pPr marL="914400" algn="just">
              <a:spcBef>
                <a:spcPct val="50000"/>
              </a:spcBef>
            </a:pPr>
            <a:r>
              <a:rPr lang="en-US" sz="5400" dirty="0" err="1" smtClean="0"/>
              <a:t>Tu</a:t>
            </a:r>
            <a:r>
              <a:rPr lang="en-US" sz="5400" dirty="0" smtClean="0"/>
              <a:t>	</a:t>
            </a:r>
            <a:r>
              <a:rPr lang="en-US" sz="4800" dirty="0" err="1" smtClean="0"/>
              <a:t>regardes</a:t>
            </a:r>
            <a:r>
              <a:rPr lang="en-US" sz="5400" dirty="0" smtClean="0"/>
              <a:t>	</a:t>
            </a:r>
            <a:r>
              <a:rPr lang="en-US" sz="5400" dirty="0" err="1" smtClean="0"/>
              <a:t>Vous</a:t>
            </a:r>
            <a:r>
              <a:rPr lang="en-US" sz="5400" dirty="0" smtClean="0"/>
              <a:t> </a:t>
            </a:r>
            <a:r>
              <a:rPr lang="en-US" sz="5400" dirty="0" err="1" smtClean="0"/>
              <a:t>regardez</a:t>
            </a:r>
            <a:endParaRPr lang="en-US" sz="5400" dirty="0" smtClean="0"/>
          </a:p>
          <a:p>
            <a:pPr marL="914400" algn="just">
              <a:spcBef>
                <a:spcPct val="50000"/>
              </a:spcBef>
            </a:pPr>
            <a:r>
              <a:rPr lang="en-US" sz="5400" dirty="0" smtClean="0"/>
              <a:t>Il	</a:t>
            </a:r>
            <a:r>
              <a:rPr lang="en-US" sz="5400" dirty="0" err="1" smtClean="0"/>
              <a:t>regarde</a:t>
            </a:r>
            <a:r>
              <a:rPr lang="en-US" sz="5400" dirty="0" smtClean="0"/>
              <a:t>	</a:t>
            </a:r>
            <a:r>
              <a:rPr lang="en-US" sz="5400" dirty="0" err="1" smtClean="0"/>
              <a:t>Ils</a:t>
            </a:r>
            <a:r>
              <a:rPr lang="en-US" sz="5400" dirty="0" smtClean="0"/>
              <a:t> </a:t>
            </a:r>
            <a:r>
              <a:rPr lang="en-US" sz="5400" dirty="0" err="1" smtClean="0"/>
              <a:t>regardent</a:t>
            </a:r>
            <a:endParaRPr lang="en-US" sz="5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5"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Commander = to ____</a:t>
            </a:r>
          </a:p>
          <a:p>
            <a:pPr marL="914400" algn="just">
              <a:spcBef>
                <a:spcPct val="50000"/>
              </a:spcBef>
            </a:pPr>
            <a:r>
              <a:rPr lang="en-US" sz="5400" dirty="0" smtClean="0"/>
              <a:t>Je						Nous</a:t>
            </a:r>
          </a:p>
          <a:p>
            <a:pPr marL="914400" algn="just">
              <a:spcBef>
                <a:spcPct val="50000"/>
              </a:spcBef>
            </a:pPr>
            <a:r>
              <a:rPr lang="en-US" sz="5400" dirty="0" err="1" smtClean="0"/>
              <a:t>Tu</a:t>
            </a:r>
            <a:r>
              <a:rPr lang="en-US" sz="5400" dirty="0" smtClean="0"/>
              <a:t>	</a:t>
            </a:r>
            <a:r>
              <a:rPr lang="en-US" sz="5400" dirty="0" err="1" smtClean="0"/>
              <a:t>commandes</a:t>
            </a:r>
            <a:r>
              <a:rPr lang="en-US" sz="5400" dirty="0" smtClean="0"/>
              <a:t> 		</a:t>
            </a:r>
            <a:r>
              <a:rPr lang="en-US" sz="5400" dirty="0" err="1" smtClean="0"/>
              <a:t>Vous</a:t>
            </a:r>
            <a:endParaRPr lang="en-US" sz="5400" dirty="0" smtClean="0"/>
          </a:p>
          <a:p>
            <a:pPr marL="914400" algn="just">
              <a:spcBef>
                <a:spcPct val="50000"/>
              </a:spcBef>
            </a:pPr>
            <a:r>
              <a:rPr lang="en-US" sz="5400" dirty="0" smtClean="0"/>
              <a:t>Il						</a:t>
            </a:r>
            <a:r>
              <a:rPr lang="en-US" sz="5400" dirty="0" err="1" smtClean="0"/>
              <a:t>Ils</a:t>
            </a:r>
            <a:endParaRPr lang="en-US" sz="5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WordArt 3" descr="Shingle"/>
          <p:cNvSpPr>
            <a:spLocks noChangeArrowheads="1" noChangeShapeType="1" noTextEdit="1"/>
          </p:cNvSpPr>
          <p:nvPr/>
        </p:nvSpPr>
        <p:spPr bwMode="auto">
          <a:xfrm>
            <a:off x="457200" y="0"/>
            <a:ext cx="5715000" cy="2362200"/>
          </a:xfrm>
          <a:prstGeom prst="rect">
            <a:avLst/>
          </a:prstGeom>
        </p:spPr>
        <p:txBody>
          <a:bodyPr wrap="none" fromWordArt="1">
            <a:prstTxWarp prst="textCurveUp">
              <a:avLst>
                <a:gd name="adj" fmla="val 40356"/>
              </a:avLst>
            </a:prstTxWarp>
          </a:bodyPr>
          <a:lstStyle/>
          <a:p>
            <a:r>
              <a:rPr lang="en-US" sz="3600" kern="10">
                <a:ln w="12700">
                  <a:solidFill>
                    <a:srgbClr val="000000"/>
                  </a:solidFill>
                  <a:round/>
                  <a:headEnd/>
                  <a:tailEnd/>
                </a:ln>
                <a:pattFill prst="shingle">
                  <a:fgClr>
                    <a:schemeClr val="accent2"/>
                  </a:fgClr>
                  <a:bgClr>
                    <a:srgbClr val="FF9933"/>
                  </a:bgClr>
                </a:pattFill>
                <a:effectLst>
                  <a:outerShdw dist="45791" dir="2021404" algn="ctr" rotWithShape="0">
                    <a:srgbClr val="808080"/>
                  </a:outerShdw>
                </a:effectLst>
                <a:latin typeface="Arial Black"/>
              </a:rPr>
              <a:t>Choose a point value.</a:t>
            </a:r>
          </a:p>
        </p:txBody>
      </p:sp>
      <p:sp>
        <p:nvSpPr>
          <p:cNvPr id="5125" name="WordArt 5" descr="Shingle">
            <a:hlinkClick r:id="rId3" action="ppaction://hlinksldjump"/>
          </p:cNvPr>
          <p:cNvSpPr>
            <a:spLocks noChangeArrowheads="1" noChangeShapeType="1" noTextEdit="1"/>
          </p:cNvSpPr>
          <p:nvPr/>
        </p:nvSpPr>
        <p:spPr bwMode="auto">
          <a:xfrm>
            <a:off x="1524000" y="1981200"/>
            <a:ext cx="5715000" cy="2362200"/>
          </a:xfrm>
          <a:prstGeom prst="rect">
            <a:avLst/>
          </a:prstGeom>
        </p:spPr>
        <p:txBody>
          <a:bodyPr wrap="none" fromWordArt="1">
            <a:prstTxWarp prst="textCurveUp">
              <a:avLst>
                <a:gd name="adj" fmla="val 40356"/>
              </a:avLst>
            </a:prstTxWarp>
          </a:bodyPr>
          <a:lstStyle/>
          <a:p>
            <a:r>
              <a:rPr lang="en-US" sz="3600" kern="10">
                <a:ln w="12700">
                  <a:solidFill>
                    <a:srgbClr val="000000"/>
                  </a:solidFill>
                  <a:round/>
                  <a:headEnd/>
                  <a:tailEnd/>
                </a:ln>
                <a:pattFill prst="shingle">
                  <a:fgClr>
                    <a:schemeClr val="accent2"/>
                  </a:fgClr>
                  <a:bgClr>
                    <a:srgbClr val="FF9933"/>
                  </a:bgClr>
                </a:pattFill>
                <a:effectLst>
                  <a:outerShdw dist="45791" dir="2021404" algn="ctr" rotWithShape="0">
                    <a:srgbClr val="808080"/>
                  </a:outerShdw>
                </a:effectLst>
                <a:latin typeface="Arial Black"/>
              </a:rPr>
              <a:t>Choose a point value.</a:t>
            </a:r>
          </a:p>
        </p:txBody>
      </p:sp>
      <p:sp>
        <p:nvSpPr>
          <p:cNvPr id="5130" name="AutoShape 10">
            <a:hlinkClick r:id="rId4" action="ppaction://hlinksldjump" highlightClick="1"/>
          </p:cNvPr>
          <p:cNvSpPr>
            <a:spLocks noChangeArrowheads="1"/>
          </p:cNvSpPr>
          <p:nvPr/>
        </p:nvSpPr>
        <p:spPr bwMode="auto">
          <a:xfrm>
            <a:off x="5562600" y="4724400"/>
            <a:ext cx="2971800" cy="17526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131" name="Text Box 11"/>
          <p:cNvSpPr txBox="1">
            <a:spLocks noChangeArrowheads="1"/>
          </p:cNvSpPr>
          <p:nvPr/>
        </p:nvSpPr>
        <p:spPr bwMode="auto">
          <a:xfrm>
            <a:off x="5791200" y="5105400"/>
            <a:ext cx="2514600" cy="946150"/>
          </a:xfrm>
          <a:prstGeom prst="rect">
            <a:avLst/>
          </a:prstGeom>
          <a:noFill/>
          <a:ln w="9525">
            <a:noFill/>
            <a:miter lim="800000"/>
            <a:headEnd/>
            <a:tailEnd/>
          </a:ln>
          <a:effectLst/>
        </p:spPr>
        <p:txBody>
          <a:bodyPr>
            <a:spAutoFit/>
          </a:bodyPr>
          <a:lstStyle/>
          <a:p>
            <a:pPr>
              <a:spcBef>
                <a:spcPct val="50000"/>
              </a:spcBef>
            </a:pPr>
            <a:r>
              <a:rPr lang="en-US" sz="2800">
                <a:hlinkClick r:id="rId4" action="ppaction://hlinksldjump"/>
              </a:rPr>
              <a:t>Click here for Final Jeopardy</a:t>
            </a: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0" fill="hold" grpId="0" nodeType="afterEffect">
                                  <p:stCondLst>
                                    <p:cond delay="1000"/>
                                  </p:stCondLst>
                                  <p:childTnLst>
                                    <p:set>
                                      <p:cBhvr>
                                        <p:cTn id="6" dur="1" fill="hold">
                                          <p:stCondLst>
                                            <p:cond delay="499"/>
                                          </p:stCondLst>
                                        </p:cTn>
                                        <p:tgtEl>
                                          <p:spTgt spid="5123"/>
                                        </p:tgtEl>
                                        <p:attrNameLst>
                                          <p:attrName>style.visibility</p:attrName>
                                        </p:attrNameLst>
                                      </p:cBhvr>
                                      <p:to>
                                        <p:strVal val="visible"/>
                                      </p:to>
                                    </p:set>
                                  </p:childTnLst>
                                </p:cTn>
                              </p:par>
                            </p:childTnLst>
                          </p:cTn>
                        </p:par>
                        <p:par>
                          <p:cTn id="7" fill="hold">
                            <p:stCondLst>
                              <p:cond delay="1500"/>
                            </p:stCondLst>
                            <p:childTnLst>
                              <p:par>
                                <p:cTn id="8" presetID="3" presetClass="entr" presetSubtype="0" fill="hold" grpId="0" nodeType="afterEffect">
                                  <p:stCondLst>
                                    <p:cond delay="1000"/>
                                  </p:stCondLst>
                                  <p:childTnLst>
                                    <p:set>
                                      <p:cBhvr>
                                        <p:cTn id="9" dur="1" fill="hold">
                                          <p:stCondLst>
                                            <p:cond delay="499"/>
                                          </p:stCondLst>
                                        </p:cTn>
                                        <p:tgtEl>
                                          <p:spTgt spid="5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5"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Commander = to _order</a:t>
            </a:r>
          </a:p>
          <a:p>
            <a:pPr algn="l">
              <a:spcBef>
                <a:spcPct val="50000"/>
              </a:spcBef>
            </a:pPr>
            <a:r>
              <a:rPr lang="en-US" sz="5400" dirty="0" smtClean="0"/>
              <a:t>Je </a:t>
            </a:r>
            <a:r>
              <a:rPr lang="en-US" sz="4000" dirty="0" err="1" smtClean="0"/>
              <a:t>commande</a:t>
            </a:r>
            <a:r>
              <a:rPr lang="en-US" sz="5400" dirty="0" smtClean="0"/>
              <a:t>		Nous </a:t>
            </a:r>
            <a:r>
              <a:rPr lang="en-US" sz="3600" dirty="0" err="1" smtClean="0"/>
              <a:t>commandons</a:t>
            </a:r>
            <a:endParaRPr lang="en-US" sz="3600" dirty="0" smtClean="0"/>
          </a:p>
          <a:p>
            <a:pPr algn="just">
              <a:spcBef>
                <a:spcPct val="50000"/>
              </a:spcBef>
            </a:pPr>
            <a:r>
              <a:rPr lang="en-US" sz="5400" dirty="0" err="1" smtClean="0"/>
              <a:t>Tu</a:t>
            </a:r>
            <a:r>
              <a:rPr lang="en-US" sz="5400" dirty="0" smtClean="0"/>
              <a:t>	</a:t>
            </a:r>
            <a:r>
              <a:rPr lang="en-US" sz="4000" dirty="0" err="1" smtClean="0"/>
              <a:t>commandes</a:t>
            </a:r>
            <a:r>
              <a:rPr lang="en-US" sz="5400" dirty="0" smtClean="0"/>
              <a:t> 		</a:t>
            </a:r>
            <a:r>
              <a:rPr lang="en-US" sz="5400" dirty="0" err="1" smtClean="0"/>
              <a:t>Vous</a:t>
            </a:r>
            <a:r>
              <a:rPr lang="en-US" sz="5400" dirty="0" smtClean="0"/>
              <a:t> </a:t>
            </a:r>
            <a:r>
              <a:rPr lang="en-US" sz="4000" dirty="0" err="1" smtClean="0"/>
              <a:t>commandez</a:t>
            </a:r>
            <a:endParaRPr lang="en-US" sz="4000" dirty="0" smtClean="0"/>
          </a:p>
          <a:p>
            <a:pPr algn="just">
              <a:spcBef>
                <a:spcPct val="50000"/>
              </a:spcBef>
            </a:pPr>
            <a:r>
              <a:rPr lang="en-US" sz="5400" dirty="0" smtClean="0"/>
              <a:t>Il	</a:t>
            </a:r>
            <a:r>
              <a:rPr lang="en-US" sz="4000" dirty="0" err="1" smtClean="0"/>
              <a:t>commande</a:t>
            </a:r>
            <a:r>
              <a:rPr lang="en-US" sz="5400" dirty="0" smtClean="0"/>
              <a:t>		</a:t>
            </a:r>
            <a:r>
              <a:rPr lang="en-US" sz="5400" dirty="0" err="1" smtClean="0"/>
              <a:t>Ils</a:t>
            </a:r>
            <a:r>
              <a:rPr lang="en-US" sz="5400" dirty="0" smtClean="0"/>
              <a:t> </a:t>
            </a:r>
            <a:r>
              <a:rPr lang="en-US" sz="4000" dirty="0" err="1" smtClean="0"/>
              <a:t>commandent</a:t>
            </a:r>
            <a:endParaRPr lang="en-US" sz="4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5"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Manger = to ____</a:t>
            </a:r>
          </a:p>
          <a:p>
            <a:pPr marL="914400" algn="just">
              <a:spcBef>
                <a:spcPct val="50000"/>
              </a:spcBef>
            </a:pPr>
            <a:r>
              <a:rPr lang="en-US" sz="5400" dirty="0" smtClean="0"/>
              <a:t>Je					Nous</a:t>
            </a:r>
          </a:p>
          <a:p>
            <a:pPr marL="914400" algn="just">
              <a:spcBef>
                <a:spcPct val="50000"/>
              </a:spcBef>
            </a:pPr>
            <a:r>
              <a:rPr lang="en-US" sz="5400" dirty="0" err="1" smtClean="0"/>
              <a:t>Tu</a:t>
            </a:r>
            <a:r>
              <a:rPr lang="en-US" sz="5400" dirty="0" smtClean="0"/>
              <a:t>	</a:t>
            </a:r>
            <a:r>
              <a:rPr lang="en-US" sz="5400" dirty="0" err="1" smtClean="0"/>
              <a:t>manges</a:t>
            </a:r>
            <a:r>
              <a:rPr lang="en-US" sz="5400" dirty="0" smtClean="0"/>
              <a:t>		</a:t>
            </a:r>
            <a:r>
              <a:rPr lang="en-US" sz="5400" dirty="0" err="1" smtClean="0"/>
              <a:t>Vous</a:t>
            </a:r>
            <a:endParaRPr lang="en-US" sz="5400" dirty="0" smtClean="0"/>
          </a:p>
          <a:p>
            <a:pPr marL="914400" algn="just">
              <a:spcBef>
                <a:spcPct val="50000"/>
              </a:spcBef>
            </a:pPr>
            <a:r>
              <a:rPr lang="en-US" sz="5400" dirty="0" smtClean="0"/>
              <a:t>Il					</a:t>
            </a:r>
            <a:r>
              <a:rPr lang="en-US" sz="5400" dirty="0" err="1" smtClean="0"/>
              <a:t>Ils</a:t>
            </a:r>
            <a:endParaRPr lang="en-US" sz="5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5"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Manger = to _eat___</a:t>
            </a:r>
          </a:p>
          <a:p>
            <a:pPr marL="914400" algn="just">
              <a:spcBef>
                <a:spcPct val="50000"/>
              </a:spcBef>
            </a:pPr>
            <a:r>
              <a:rPr lang="en-US" sz="5400" dirty="0" smtClean="0"/>
              <a:t>Je	mange		Nous </a:t>
            </a:r>
            <a:r>
              <a:rPr lang="en-US" sz="3200" dirty="0" err="1" smtClean="0"/>
              <a:t>mang</a:t>
            </a:r>
            <a:r>
              <a:rPr lang="en-US" sz="3200" dirty="0" err="1" smtClean="0">
                <a:solidFill>
                  <a:srgbClr val="FFFF00"/>
                </a:solidFill>
              </a:rPr>
              <a:t>e</a:t>
            </a:r>
            <a:r>
              <a:rPr lang="en-US" sz="3200" dirty="0" err="1" smtClean="0"/>
              <a:t>ons</a:t>
            </a:r>
            <a:endParaRPr lang="en-US" sz="3200" dirty="0" smtClean="0"/>
          </a:p>
          <a:p>
            <a:pPr marL="914400" algn="just">
              <a:spcBef>
                <a:spcPct val="50000"/>
              </a:spcBef>
            </a:pPr>
            <a:r>
              <a:rPr lang="en-US" sz="5400" dirty="0" err="1" smtClean="0"/>
              <a:t>Tu</a:t>
            </a:r>
            <a:r>
              <a:rPr lang="en-US" sz="5400" dirty="0" smtClean="0"/>
              <a:t>	</a:t>
            </a:r>
            <a:r>
              <a:rPr lang="en-US" sz="5400" dirty="0" err="1" smtClean="0"/>
              <a:t>manges</a:t>
            </a:r>
            <a:r>
              <a:rPr lang="en-US" sz="5400" dirty="0" smtClean="0"/>
              <a:t>		</a:t>
            </a:r>
            <a:r>
              <a:rPr lang="en-US" sz="5400" dirty="0" err="1" smtClean="0"/>
              <a:t>Vous</a:t>
            </a:r>
            <a:r>
              <a:rPr lang="en-US" sz="5400" dirty="0" smtClean="0"/>
              <a:t> </a:t>
            </a:r>
            <a:r>
              <a:rPr lang="en-US" sz="4000" dirty="0" err="1" smtClean="0"/>
              <a:t>mangez</a:t>
            </a:r>
            <a:endParaRPr lang="en-US" sz="4000" dirty="0" smtClean="0"/>
          </a:p>
          <a:p>
            <a:pPr marL="914400" algn="just">
              <a:spcBef>
                <a:spcPct val="50000"/>
              </a:spcBef>
            </a:pPr>
            <a:r>
              <a:rPr lang="en-US" sz="5400" dirty="0" smtClean="0"/>
              <a:t>Il	mange		</a:t>
            </a:r>
            <a:r>
              <a:rPr lang="en-US" sz="5400" dirty="0" err="1" smtClean="0"/>
              <a:t>Ils</a:t>
            </a:r>
            <a:r>
              <a:rPr lang="en-US" sz="5400" dirty="0" smtClean="0"/>
              <a:t> </a:t>
            </a:r>
            <a:r>
              <a:rPr lang="en-US" sz="5400" dirty="0" err="1" smtClean="0"/>
              <a:t>mangent</a:t>
            </a:r>
            <a:endParaRPr lang="en-US" sz="5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7"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Nager</a:t>
            </a:r>
            <a:r>
              <a:rPr lang="en-US" sz="5400" dirty="0" smtClean="0"/>
              <a:t> = to ____</a:t>
            </a:r>
          </a:p>
          <a:p>
            <a:pPr marL="914400" algn="just">
              <a:spcBef>
                <a:spcPct val="50000"/>
              </a:spcBef>
            </a:pPr>
            <a:r>
              <a:rPr lang="en-US" sz="5400" dirty="0" smtClean="0"/>
              <a:t>Je					Nous</a:t>
            </a:r>
          </a:p>
          <a:p>
            <a:pPr marL="914400" algn="just">
              <a:spcBef>
                <a:spcPct val="50000"/>
              </a:spcBef>
            </a:pPr>
            <a:r>
              <a:rPr lang="en-US" sz="5400" dirty="0" err="1" smtClean="0"/>
              <a:t>Tu</a:t>
            </a:r>
            <a:r>
              <a:rPr lang="en-US" sz="5400" dirty="0" smtClean="0"/>
              <a:t>					</a:t>
            </a:r>
            <a:r>
              <a:rPr lang="en-US" sz="5400" dirty="0" err="1" smtClean="0"/>
              <a:t>Vous</a:t>
            </a:r>
            <a:endParaRPr lang="en-US" sz="5400" dirty="0" smtClean="0"/>
          </a:p>
          <a:p>
            <a:pPr marL="914400" algn="just">
              <a:spcBef>
                <a:spcPct val="50000"/>
              </a:spcBef>
            </a:pPr>
            <a:r>
              <a:rPr lang="en-US" sz="5400" dirty="0" smtClean="0"/>
              <a:t>Il					</a:t>
            </a:r>
            <a:r>
              <a:rPr lang="en-US" sz="5400" dirty="0" err="1" smtClean="0"/>
              <a:t>Ils</a:t>
            </a:r>
            <a:endParaRPr lang="en-US" sz="5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7"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Nager</a:t>
            </a:r>
            <a:r>
              <a:rPr lang="en-US" sz="5400" dirty="0" smtClean="0"/>
              <a:t> = to _swim___</a:t>
            </a:r>
          </a:p>
          <a:p>
            <a:pPr marL="914400" algn="just">
              <a:spcBef>
                <a:spcPct val="50000"/>
              </a:spcBef>
            </a:pPr>
            <a:r>
              <a:rPr lang="en-US" sz="5400" dirty="0" smtClean="0"/>
              <a:t>Je	</a:t>
            </a:r>
            <a:r>
              <a:rPr lang="en-US" sz="5400" dirty="0" err="1" smtClean="0"/>
              <a:t>nage</a:t>
            </a:r>
            <a:r>
              <a:rPr lang="en-US" sz="5400" dirty="0" smtClean="0"/>
              <a:t>		Nous </a:t>
            </a:r>
            <a:r>
              <a:rPr lang="en-US" sz="5400" dirty="0" err="1" smtClean="0"/>
              <a:t>nag</a:t>
            </a:r>
            <a:r>
              <a:rPr lang="en-US" sz="5400" dirty="0" err="1" smtClean="0">
                <a:solidFill>
                  <a:srgbClr val="FFFF00"/>
                </a:solidFill>
              </a:rPr>
              <a:t>e</a:t>
            </a:r>
            <a:r>
              <a:rPr lang="en-US" sz="5400" dirty="0" err="1" smtClean="0"/>
              <a:t>ons</a:t>
            </a:r>
            <a:endParaRPr lang="en-US" sz="5400" dirty="0" smtClean="0"/>
          </a:p>
          <a:p>
            <a:pPr marL="914400" algn="just">
              <a:spcBef>
                <a:spcPct val="50000"/>
              </a:spcBef>
            </a:pPr>
            <a:r>
              <a:rPr lang="en-US" sz="5400" dirty="0" err="1" smtClean="0"/>
              <a:t>Tu</a:t>
            </a:r>
            <a:r>
              <a:rPr lang="en-US" sz="5400" dirty="0" smtClean="0"/>
              <a:t>	</a:t>
            </a:r>
            <a:r>
              <a:rPr lang="en-US" sz="5400" dirty="0" err="1" smtClean="0"/>
              <a:t>nages</a:t>
            </a:r>
            <a:r>
              <a:rPr lang="en-US" sz="5400" dirty="0" smtClean="0"/>
              <a:t>		</a:t>
            </a:r>
            <a:r>
              <a:rPr lang="en-US" sz="5400" dirty="0" err="1" smtClean="0"/>
              <a:t>Vous</a:t>
            </a:r>
            <a:r>
              <a:rPr lang="en-US" sz="5400" dirty="0" smtClean="0"/>
              <a:t> </a:t>
            </a:r>
            <a:r>
              <a:rPr lang="en-US" sz="5400" dirty="0" err="1" smtClean="0"/>
              <a:t>nagez</a:t>
            </a:r>
            <a:endParaRPr lang="en-US" sz="5400" dirty="0" smtClean="0"/>
          </a:p>
          <a:p>
            <a:pPr marL="914400" algn="just">
              <a:spcBef>
                <a:spcPct val="50000"/>
              </a:spcBef>
            </a:pPr>
            <a:r>
              <a:rPr lang="en-US" sz="5400" dirty="0" smtClean="0"/>
              <a:t>Il	</a:t>
            </a:r>
            <a:r>
              <a:rPr lang="en-US" sz="5400" dirty="0" err="1" smtClean="0"/>
              <a:t>nage</a:t>
            </a:r>
            <a:r>
              <a:rPr lang="en-US" sz="5400" dirty="0" smtClean="0"/>
              <a:t>		</a:t>
            </a:r>
            <a:r>
              <a:rPr lang="en-US" sz="5400" dirty="0" err="1" smtClean="0"/>
              <a:t>Ils</a:t>
            </a:r>
            <a:r>
              <a:rPr lang="en-US" sz="5400" dirty="0" smtClean="0"/>
              <a:t> </a:t>
            </a:r>
            <a:r>
              <a:rPr lang="en-US" sz="5400" dirty="0" err="1" smtClean="0"/>
              <a:t>nagent</a:t>
            </a:r>
            <a:endParaRPr lang="en-US" sz="5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6"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Etre</a:t>
            </a:r>
            <a:r>
              <a:rPr lang="en-US" sz="5400" dirty="0" smtClean="0"/>
              <a:t> = to ____</a:t>
            </a:r>
          </a:p>
          <a:p>
            <a:pPr marL="914400" algn="just">
              <a:spcBef>
                <a:spcPct val="50000"/>
              </a:spcBef>
            </a:pPr>
            <a:r>
              <a:rPr lang="en-US" sz="5400" dirty="0" smtClean="0"/>
              <a:t>Je	</a:t>
            </a:r>
            <a:r>
              <a:rPr lang="en-US" sz="5400" dirty="0" err="1" smtClean="0"/>
              <a:t>suis</a:t>
            </a:r>
            <a:r>
              <a:rPr lang="en-US" sz="5400" dirty="0" smtClean="0"/>
              <a:t>			Nous</a:t>
            </a:r>
          </a:p>
          <a:p>
            <a:pPr marL="914400" algn="just">
              <a:spcBef>
                <a:spcPct val="50000"/>
              </a:spcBef>
            </a:pPr>
            <a:r>
              <a:rPr lang="en-US" sz="5400" dirty="0" err="1" smtClean="0"/>
              <a:t>Tu</a:t>
            </a:r>
            <a:r>
              <a:rPr lang="en-US" sz="5400" dirty="0" smtClean="0"/>
              <a:t>					</a:t>
            </a:r>
            <a:r>
              <a:rPr lang="en-US" sz="5400" dirty="0" err="1" smtClean="0"/>
              <a:t>Vous</a:t>
            </a:r>
            <a:r>
              <a:rPr lang="en-US" sz="5400" dirty="0" smtClean="0"/>
              <a:t> </a:t>
            </a:r>
            <a:r>
              <a:rPr lang="en-US" sz="5400" dirty="0" err="1" smtClean="0"/>
              <a:t>êtes</a:t>
            </a:r>
            <a:endParaRPr lang="en-US" sz="5400" dirty="0" smtClean="0"/>
          </a:p>
          <a:p>
            <a:pPr marL="914400" algn="just">
              <a:spcBef>
                <a:spcPct val="50000"/>
              </a:spcBef>
            </a:pPr>
            <a:r>
              <a:rPr lang="en-US" sz="5400" dirty="0" smtClean="0"/>
              <a:t>Il					</a:t>
            </a:r>
            <a:r>
              <a:rPr lang="en-US" sz="5400" dirty="0" err="1" smtClean="0"/>
              <a:t>Ils</a:t>
            </a:r>
            <a:endParaRPr lang="en-US" sz="5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7"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Etre</a:t>
            </a:r>
            <a:r>
              <a:rPr lang="en-US" sz="5400" dirty="0" smtClean="0"/>
              <a:t> = to _be___</a:t>
            </a:r>
          </a:p>
          <a:p>
            <a:pPr marL="914400" algn="just">
              <a:spcBef>
                <a:spcPct val="50000"/>
              </a:spcBef>
            </a:pPr>
            <a:r>
              <a:rPr lang="en-US" sz="5400" dirty="0" smtClean="0"/>
              <a:t>Je	</a:t>
            </a:r>
            <a:r>
              <a:rPr lang="en-US" sz="5400" dirty="0" err="1" smtClean="0"/>
              <a:t>suis</a:t>
            </a:r>
            <a:r>
              <a:rPr lang="en-US" sz="5400" dirty="0" smtClean="0"/>
              <a:t>			Nous </a:t>
            </a:r>
            <a:r>
              <a:rPr lang="en-US" sz="4000" dirty="0" err="1" smtClean="0"/>
              <a:t>sommes</a:t>
            </a:r>
            <a:endParaRPr lang="en-US" sz="4000" dirty="0" smtClean="0"/>
          </a:p>
          <a:p>
            <a:pPr marL="914400" algn="just">
              <a:spcBef>
                <a:spcPct val="50000"/>
              </a:spcBef>
            </a:pPr>
            <a:r>
              <a:rPr lang="en-US" sz="5400" dirty="0" err="1" smtClean="0"/>
              <a:t>Tu</a:t>
            </a:r>
            <a:r>
              <a:rPr lang="en-US" sz="5400" dirty="0" smtClean="0"/>
              <a:t>	</a:t>
            </a:r>
            <a:r>
              <a:rPr lang="en-US" sz="5400" dirty="0" err="1" smtClean="0"/>
              <a:t>es</a:t>
            </a:r>
            <a:r>
              <a:rPr lang="en-US" sz="5400" dirty="0" smtClean="0"/>
              <a:t>				</a:t>
            </a:r>
            <a:r>
              <a:rPr lang="en-US" sz="5400" dirty="0" err="1" smtClean="0"/>
              <a:t>Vous</a:t>
            </a:r>
            <a:r>
              <a:rPr lang="en-US" sz="5400" dirty="0" smtClean="0"/>
              <a:t> </a:t>
            </a:r>
            <a:r>
              <a:rPr lang="en-US" sz="5400" dirty="0" err="1" smtClean="0"/>
              <a:t>êtes</a:t>
            </a:r>
            <a:endParaRPr lang="en-US" sz="5400" dirty="0" smtClean="0"/>
          </a:p>
          <a:p>
            <a:pPr marL="914400" algn="just">
              <a:spcBef>
                <a:spcPct val="50000"/>
              </a:spcBef>
            </a:pPr>
            <a:r>
              <a:rPr lang="en-US" sz="5400" dirty="0" smtClean="0"/>
              <a:t>Il	</a:t>
            </a:r>
            <a:r>
              <a:rPr lang="en-US" sz="5400" dirty="0" err="1" smtClean="0"/>
              <a:t>est</a:t>
            </a:r>
            <a:r>
              <a:rPr lang="en-US" sz="5400" dirty="0" smtClean="0"/>
              <a:t>				</a:t>
            </a:r>
            <a:r>
              <a:rPr lang="en-US" sz="5400" dirty="0" err="1" smtClean="0"/>
              <a:t>Ils</a:t>
            </a:r>
            <a:r>
              <a:rPr lang="en-US" sz="5400" dirty="0" smtClean="0"/>
              <a:t> </a:t>
            </a:r>
            <a:r>
              <a:rPr lang="en-US" sz="5400" dirty="0" err="1" smtClean="0"/>
              <a:t>sont</a:t>
            </a:r>
            <a:endParaRPr lang="en-US" sz="5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6"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Avoir</a:t>
            </a:r>
            <a:r>
              <a:rPr lang="en-US" sz="5400" dirty="0" smtClean="0"/>
              <a:t>= to ____</a:t>
            </a:r>
          </a:p>
          <a:p>
            <a:pPr marL="914400" algn="just">
              <a:spcBef>
                <a:spcPct val="50000"/>
              </a:spcBef>
            </a:pPr>
            <a:r>
              <a:rPr lang="en-US" sz="5400" dirty="0" err="1" smtClean="0"/>
              <a:t>J’ai</a:t>
            </a:r>
            <a:r>
              <a:rPr lang="en-US" sz="5400" dirty="0" smtClean="0"/>
              <a:t>			Nous</a:t>
            </a:r>
          </a:p>
          <a:p>
            <a:pPr marL="914400" algn="just">
              <a:spcBef>
                <a:spcPct val="50000"/>
              </a:spcBef>
            </a:pPr>
            <a:r>
              <a:rPr lang="en-US" sz="5400" dirty="0" err="1" smtClean="0"/>
              <a:t>Tu</a:t>
            </a:r>
            <a:r>
              <a:rPr lang="en-US" sz="5400" dirty="0" smtClean="0"/>
              <a:t>				</a:t>
            </a:r>
            <a:r>
              <a:rPr lang="en-US" sz="5400" dirty="0" err="1" smtClean="0"/>
              <a:t>Vous</a:t>
            </a:r>
            <a:r>
              <a:rPr lang="en-US" sz="5400" dirty="0" smtClean="0"/>
              <a:t> </a:t>
            </a:r>
            <a:r>
              <a:rPr lang="en-US" sz="5400" dirty="0" err="1" smtClean="0"/>
              <a:t>avez</a:t>
            </a:r>
            <a:endParaRPr lang="en-US" sz="5400" dirty="0" smtClean="0"/>
          </a:p>
          <a:p>
            <a:pPr marL="914400" algn="just">
              <a:spcBef>
                <a:spcPct val="50000"/>
              </a:spcBef>
            </a:pPr>
            <a:r>
              <a:rPr lang="en-US" sz="5400" dirty="0" smtClean="0"/>
              <a:t>Il				</a:t>
            </a:r>
            <a:r>
              <a:rPr lang="en-US" sz="5400" dirty="0" err="1" smtClean="0"/>
              <a:t>Ils</a:t>
            </a:r>
            <a:endParaRPr lang="en-US" sz="5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5"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err="1" smtClean="0"/>
              <a:t>Avoir</a:t>
            </a:r>
            <a:r>
              <a:rPr lang="en-US" sz="5400" dirty="0" smtClean="0"/>
              <a:t>= to _have___</a:t>
            </a:r>
          </a:p>
          <a:p>
            <a:pPr marL="914400" algn="just">
              <a:spcBef>
                <a:spcPct val="50000"/>
              </a:spcBef>
            </a:pPr>
            <a:r>
              <a:rPr lang="en-US" sz="5400" dirty="0" err="1" smtClean="0"/>
              <a:t>J’ai</a:t>
            </a:r>
            <a:r>
              <a:rPr lang="en-US" sz="5400" dirty="0" smtClean="0"/>
              <a:t>			Nous </a:t>
            </a:r>
            <a:r>
              <a:rPr lang="en-US" sz="5400" dirty="0" err="1" smtClean="0"/>
              <a:t>avons</a:t>
            </a:r>
            <a:endParaRPr lang="en-US" sz="5400" dirty="0" smtClean="0"/>
          </a:p>
          <a:p>
            <a:pPr marL="914400" algn="just">
              <a:spcBef>
                <a:spcPct val="50000"/>
              </a:spcBef>
            </a:pPr>
            <a:r>
              <a:rPr lang="en-US" sz="5400" dirty="0" err="1" smtClean="0"/>
              <a:t>Tu</a:t>
            </a:r>
            <a:r>
              <a:rPr lang="en-US" sz="5400" dirty="0" smtClean="0"/>
              <a:t>	 as			</a:t>
            </a:r>
            <a:r>
              <a:rPr lang="en-US" sz="5400" dirty="0" err="1" smtClean="0"/>
              <a:t>Vous</a:t>
            </a:r>
            <a:r>
              <a:rPr lang="en-US" sz="5400" dirty="0" smtClean="0"/>
              <a:t> </a:t>
            </a:r>
            <a:r>
              <a:rPr lang="en-US" sz="5400" dirty="0" err="1" smtClean="0"/>
              <a:t>avez</a:t>
            </a:r>
            <a:endParaRPr lang="en-US" sz="5400" dirty="0" smtClean="0"/>
          </a:p>
          <a:p>
            <a:pPr marL="914400" algn="just">
              <a:spcBef>
                <a:spcPct val="50000"/>
              </a:spcBef>
            </a:pPr>
            <a:r>
              <a:rPr lang="en-US" sz="5400" dirty="0" smtClean="0"/>
              <a:t>Il	a			</a:t>
            </a:r>
            <a:r>
              <a:rPr lang="en-US" sz="5400" dirty="0" err="1" smtClean="0"/>
              <a:t>Ils</a:t>
            </a:r>
            <a:r>
              <a:rPr lang="en-US" sz="5400" dirty="0" smtClean="0"/>
              <a:t> </a:t>
            </a:r>
            <a:r>
              <a:rPr lang="en-US" sz="5400" dirty="0" err="1" smtClean="0"/>
              <a:t>ont</a:t>
            </a:r>
            <a:endParaRPr lang="en-US" sz="5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6"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 </a:t>
            </a:r>
            <a:r>
              <a:rPr lang="en-US" sz="5400" dirty="0" err="1" smtClean="0"/>
              <a:t>Aller</a:t>
            </a:r>
            <a:r>
              <a:rPr lang="en-US" sz="5400" dirty="0" smtClean="0"/>
              <a:t> = to ____</a:t>
            </a:r>
          </a:p>
          <a:p>
            <a:pPr marL="914400" algn="just">
              <a:spcBef>
                <a:spcPct val="50000"/>
              </a:spcBef>
            </a:pPr>
            <a:r>
              <a:rPr lang="en-US" sz="5400" dirty="0" smtClean="0"/>
              <a:t>Je </a:t>
            </a:r>
            <a:r>
              <a:rPr lang="en-US" sz="5400" dirty="0" err="1" smtClean="0"/>
              <a:t>vais</a:t>
            </a:r>
            <a:r>
              <a:rPr lang="en-US" sz="5400" dirty="0" smtClean="0"/>
              <a:t>		Nous</a:t>
            </a:r>
          </a:p>
          <a:p>
            <a:pPr marL="914400" algn="just">
              <a:spcBef>
                <a:spcPct val="50000"/>
              </a:spcBef>
            </a:pPr>
            <a:r>
              <a:rPr lang="en-US" sz="5400" dirty="0" err="1" smtClean="0"/>
              <a:t>Tu</a:t>
            </a:r>
            <a:r>
              <a:rPr lang="en-US" sz="5400" dirty="0" smtClean="0"/>
              <a:t>				</a:t>
            </a:r>
            <a:r>
              <a:rPr lang="en-US" sz="5400" dirty="0" err="1" smtClean="0"/>
              <a:t>Vous</a:t>
            </a:r>
            <a:r>
              <a:rPr lang="en-US" sz="5400" dirty="0" smtClean="0"/>
              <a:t> </a:t>
            </a:r>
            <a:r>
              <a:rPr lang="en-US" sz="5400" dirty="0" err="1" smtClean="0"/>
              <a:t>allez</a:t>
            </a:r>
            <a:endParaRPr lang="en-US" sz="5400" dirty="0" smtClean="0"/>
          </a:p>
          <a:p>
            <a:pPr marL="914400" algn="just">
              <a:spcBef>
                <a:spcPct val="50000"/>
              </a:spcBef>
            </a:pPr>
            <a:r>
              <a:rPr lang="en-US" sz="5400" dirty="0" smtClean="0"/>
              <a:t>Il				</a:t>
            </a:r>
            <a:r>
              <a:rPr lang="en-US" sz="5400" dirty="0" err="1" smtClean="0"/>
              <a:t>Ils</a:t>
            </a:r>
            <a:endParaRPr lang="en-US" sz="5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1" name="AutoShape 23">
            <a:hlinkClick r:id="rId2" action="ppaction://hlinksldjump" highlightClick="1"/>
          </p:cNvPr>
          <p:cNvSpPr>
            <a:spLocks noChangeArrowheads="1"/>
          </p:cNvSpPr>
          <p:nvPr/>
        </p:nvSpPr>
        <p:spPr bwMode="auto">
          <a:xfrm>
            <a:off x="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Les </a:t>
            </a:r>
          </a:p>
          <a:p>
            <a:r>
              <a:rPr lang="en-US" sz="2200" dirty="0" smtClean="0"/>
              <a:t>aliments</a:t>
            </a:r>
          </a:p>
        </p:txBody>
      </p:sp>
      <p:sp>
        <p:nvSpPr>
          <p:cNvPr id="2072" name="AutoShape 24">
            <a:hlinkClick r:id="rId2" action="ppaction://hlinksldjump" highlightClick="1"/>
          </p:cNvPr>
          <p:cNvSpPr>
            <a:spLocks noChangeArrowheads="1"/>
          </p:cNvSpPr>
          <p:nvPr/>
        </p:nvSpPr>
        <p:spPr bwMode="auto">
          <a:xfrm>
            <a:off x="1524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dirty="0" smtClean="0"/>
              <a:t>Les </a:t>
            </a:r>
          </a:p>
          <a:p>
            <a:r>
              <a:rPr lang="en-US" dirty="0" err="1" smtClean="0"/>
              <a:t>magasins</a:t>
            </a:r>
            <a:endParaRPr lang="en-US" dirty="0" smtClean="0"/>
          </a:p>
        </p:txBody>
      </p:sp>
      <p:sp>
        <p:nvSpPr>
          <p:cNvPr id="2074" name="AutoShape 26">
            <a:hlinkClick r:id="rId2" action="ppaction://hlinksldjump" highlightClick="1"/>
          </p:cNvPr>
          <p:cNvSpPr>
            <a:spLocks noChangeArrowheads="1"/>
          </p:cNvSpPr>
          <p:nvPr/>
        </p:nvSpPr>
        <p:spPr bwMode="auto">
          <a:xfrm>
            <a:off x="4572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Les </a:t>
            </a:r>
            <a:r>
              <a:rPr lang="en-US" sz="2200" dirty="0" err="1" smtClean="0"/>
              <a:t>verbes</a:t>
            </a:r>
            <a:endParaRPr lang="en-US" sz="2200" dirty="0" smtClean="0"/>
          </a:p>
          <a:p>
            <a:r>
              <a:rPr lang="en-US" sz="2200" dirty="0" err="1" smtClean="0"/>
              <a:t>irréguliers</a:t>
            </a:r>
            <a:endParaRPr lang="en-US" sz="2200" b="0" dirty="0">
              <a:solidFill>
                <a:schemeClr val="tx1"/>
              </a:solidFill>
            </a:endParaRPr>
          </a:p>
        </p:txBody>
      </p:sp>
      <p:sp>
        <p:nvSpPr>
          <p:cNvPr id="2075" name="AutoShape 27">
            <a:hlinkClick r:id="rId2" action="ppaction://hlinksldjump" highlightClick="1"/>
          </p:cNvPr>
          <p:cNvSpPr>
            <a:spLocks noChangeArrowheads="1"/>
          </p:cNvSpPr>
          <p:nvPr/>
        </p:nvSpPr>
        <p:spPr bwMode="auto">
          <a:xfrm>
            <a:off x="6096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Exercises </a:t>
            </a:r>
          </a:p>
          <a:p>
            <a:r>
              <a:rPr lang="en-US" sz="2200" dirty="0" err="1" smtClean="0"/>
              <a:t>d’écoute</a:t>
            </a:r>
            <a:endParaRPr lang="en-US" sz="1800" b="0" dirty="0" smtClean="0">
              <a:solidFill>
                <a:schemeClr val="tx1"/>
              </a:solidFill>
            </a:endParaRPr>
          </a:p>
        </p:txBody>
      </p:sp>
      <p:sp>
        <p:nvSpPr>
          <p:cNvPr id="2076" name="AutoShape 28">
            <a:hlinkClick r:id="rId2" action="ppaction://hlinksldjump" highlightClick="1"/>
          </p:cNvPr>
          <p:cNvSpPr>
            <a:spLocks noChangeArrowheads="1"/>
          </p:cNvSpPr>
          <p:nvPr/>
        </p:nvSpPr>
        <p:spPr bwMode="auto">
          <a:xfrm>
            <a:off x="7620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Les articles</a:t>
            </a:r>
            <a:endParaRPr lang="en-US" sz="2200" dirty="0"/>
          </a:p>
        </p:txBody>
      </p:sp>
      <p:sp>
        <p:nvSpPr>
          <p:cNvPr id="2077" name="AutoShape 29">
            <a:hlinkClick r:id="" action="ppaction://noaction" highlightClick="1"/>
          </p:cNvPr>
          <p:cNvSpPr>
            <a:spLocks noChangeArrowheads="1"/>
          </p:cNvSpPr>
          <p:nvPr/>
        </p:nvSpPr>
        <p:spPr bwMode="auto">
          <a:xfrm>
            <a:off x="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dirty="0">
                <a:hlinkClick r:id="rId3" action="ppaction://hlinksldjump"/>
              </a:rPr>
              <a:t>10 Point</a:t>
            </a:r>
            <a:endParaRPr lang="en-US" b="0" dirty="0">
              <a:solidFill>
                <a:schemeClr val="tx1"/>
              </a:solidFill>
            </a:endParaRPr>
          </a:p>
        </p:txBody>
      </p:sp>
      <p:sp>
        <p:nvSpPr>
          <p:cNvPr id="2078" name="AutoShape 30">
            <a:hlinkClick r:id="" action="ppaction://noaction" highlightClick="1"/>
          </p:cNvPr>
          <p:cNvSpPr>
            <a:spLocks noChangeArrowheads="1"/>
          </p:cNvSpPr>
          <p:nvPr/>
        </p:nvSpPr>
        <p:spPr bwMode="auto">
          <a:xfrm>
            <a:off x="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4" action="ppaction://hlinksldjump"/>
              </a:rPr>
              <a:t>20 Points</a:t>
            </a:r>
            <a:endParaRPr lang="en-US"/>
          </a:p>
        </p:txBody>
      </p:sp>
      <p:sp>
        <p:nvSpPr>
          <p:cNvPr id="2079" name="AutoShape 31">
            <a:hlinkClick r:id="" action="ppaction://noaction" highlightClick="1"/>
          </p:cNvPr>
          <p:cNvSpPr>
            <a:spLocks noChangeArrowheads="1"/>
          </p:cNvSpPr>
          <p:nvPr/>
        </p:nvSpPr>
        <p:spPr bwMode="auto">
          <a:xfrm>
            <a:off x="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5" action="ppaction://hlinksldjump"/>
              </a:rPr>
              <a:t>30 Points</a:t>
            </a:r>
            <a:endParaRPr lang="en-US"/>
          </a:p>
        </p:txBody>
      </p:sp>
      <p:sp>
        <p:nvSpPr>
          <p:cNvPr id="2080" name="AutoShape 32">
            <a:hlinkClick r:id="" action="ppaction://noaction" highlightClick="1"/>
          </p:cNvPr>
          <p:cNvSpPr>
            <a:spLocks noChangeArrowheads="1"/>
          </p:cNvSpPr>
          <p:nvPr/>
        </p:nvSpPr>
        <p:spPr bwMode="auto">
          <a:xfrm>
            <a:off x="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6" action="ppaction://hlinksldjump"/>
              </a:rPr>
              <a:t>40 Points</a:t>
            </a:r>
            <a:endParaRPr lang="en-US"/>
          </a:p>
        </p:txBody>
      </p:sp>
      <p:sp>
        <p:nvSpPr>
          <p:cNvPr id="2081" name="AutoShape 33">
            <a:hlinkClick r:id="" action="ppaction://noaction" highlightClick="1"/>
          </p:cNvPr>
          <p:cNvSpPr>
            <a:spLocks noChangeArrowheads="1"/>
          </p:cNvSpPr>
          <p:nvPr/>
        </p:nvSpPr>
        <p:spPr bwMode="auto">
          <a:xfrm>
            <a:off x="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7" action="ppaction://hlinksldjump"/>
              </a:rPr>
              <a:t>50 Points</a:t>
            </a:r>
            <a:endParaRPr lang="en-US"/>
          </a:p>
        </p:txBody>
      </p:sp>
      <p:sp>
        <p:nvSpPr>
          <p:cNvPr id="2082" name="AutoShape 34">
            <a:hlinkClick r:id="" action="ppaction://noaction" highlightClick="1"/>
          </p:cNvPr>
          <p:cNvSpPr>
            <a:spLocks noChangeArrowheads="1"/>
          </p:cNvSpPr>
          <p:nvPr/>
        </p:nvSpPr>
        <p:spPr bwMode="auto">
          <a:xfrm>
            <a:off x="1524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8" action="ppaction://hlinksldjump"/>
              </a:rPr>
              <a:t>10 Point</a:t>
            </a:r>
            <a:endParaRPr lang="en-US"/>
          </a:p>
        </p:txBody>
      </p:sp>
      <p:sp>
        <p:nvSpPr>
          <p:cNvPr id="2083" name="AutoShape 35">
            <a:hlinkClick r:id="" action="ppaction://noaction" highlightClick="1"/>
          </p:cNvPr>
          <p:cNvSpPr>
            <a:spLocks noChangeArrowheads="1"/>
          </p:cNvSpPr>
          <p:nvPr/>
        </p:nvSpPr>
        <p:spPr bwMode="auto">
          <a:xfrm>
            <a:off x="3048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9" action="ppaction://hlinksldjump"/>
              </a:rPr>
              <a:t>10 Point</a:t>
            </a:r>
            <a:endParaRPr lang="en-US"/>
          </a:p>
        </p:txBody>
      </p:sp>
      <p:sp>
        <p:nvSpPr>
          <p:cNvPr id="2084" name="AutoShape 36">
            <a:hlinkClick r:id="" action="ppaction://noaction" highlightClick="1"/>
          </p:cNvPr>
          <p:cNvSpPr>
            <a:spLocks noChangeArrowheads="1"/>
          </p:cNvSpPr>
          <p:nvPr/>
        </p:nvSpPr>
        <p:spPr bwMode="auto">
          <a:xfrm>
            <a:off x="4572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0" action="ppaction://hlinksldjump"/>
              </a:rPr>
              <a:t>10 Point</a:t>
            </a:r>
            <a:endParaRPr lang="en-US"/>
          </a:p>
        </p:txBody>
      </p:sp>
      <p:sp>
        <p:nvSpPr>
          <p:cNvPr id="2085" name="AutoShape 37">
            <a:hlinkClick r:id="" action="ppaction://noaction" highlightClick="1"/>
          </p:cNvPr>
          <p:cNvSpPr>
            <a:spLocks noChangeArrowheads="1"/>
          </p:cNvSpPr>
          <p:nvPr/>
        </p:nvSpPr>
        <p:spPr bwMode="auto">
          <a:xfrm>
            <a:off x="6096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1" action="ppaction://hlinksldjump"/>
              </a:rPr>
              <a:t>10 Point</a:t>
            </a:r>
            <a:endParaRPr lang="en-US"/>
          </a:p>
        </p:txBody>
      </p:sp>
      <p:sp>
        <p:nvSpPr>
          <p:cNvPr id="2086" name="AutoShape 38">
            <a:hlinkClick r:id="" action="ppaction://noaction" highlightClick="1"/>
          </p:cNvPr>
          <p:cNvSpPr>
            <a:spLocks noChangeArrowheads="1"/>
          </p:cNvSpPr>
          <p:nvPr/>
        </p:nvSpPr>
        <p:spPr bwMode="auto">
          <a:xfrm>
            <a:off x="7620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2" action="ppaction://hlinksldjump"/>
              </a:rPr>
              <a:t>10 Point</a:t>
            </a:r>
            <a:endParaRPr lang="en-US"/>
          </a:p>
        </p:txBody>
      </p:sp>
      <p:sp>
        <p:nvSpPr>
          <p:cNvPr id="2087" name="AutoShape 39">
            <a:hlinkClick r:id="" action="ppaction://noaction" highlightClick="1"/>
          </p:cNvPr>
          <p:cNvSpPr>
            <a:spLocks noChangeArrowheads="1"/>
          </p:cNvSpPr>
          <p:nvPr/>
        </p:nvSpPr>
        <p:spPr bwMode="auto">
          <a:xfrm>
            <a:off x="1524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3" action="ppaction://hlinksldjump"/>
              </a:rPr>
              <a:t>20 Points</a:t>
            </a:r>
            <a:endParaRPr lang="en-US"/>
          </a:p>
        </p:txBody>
      </p:sp>
      <p:sp>
        <p:nvSpPr>
          <p:cNvPr id="2088" name="AutoShape 40">
            <a:hlinkClick r:id="" action="ppaction://noaction" highlightClick="1"/>
          </p:cNvPr>
          <p:cNvSpPr>
            <a:spLocks noChangeArrowheads="1"/>
          </p:cNvSpPr>
          <p:nvPr/>
        </p:nvSpPr>
        <p:spPr bwMode="auto">
          <a:xfrm>
            <a:off x="3048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4" action="ppaction://hlinksldjump"/>
              </a:rPr>
              <a:t>20 Points</a:t>
            </a:r>
            <a:endParaRPr lang="en-US"/>
          </a:p>
        </p:txBody>
      </p:sp>
      <p:sp>
        <p:nvSpPr>
          <p:cNvPr id="2089" name="AutoShape 41">
            <a:hlinkClick r:id="" action="ppaction://noaction" highlightClick="1"/>
          </p:cNvPr>
          <p:cNvSpPr>
            <a:spLocks noChangeArrowheads="1"/>
          </p:cNvSpPr>
          <p:nvPr/>
        </p:nvSpPr>
        <p:spPr bwMode="auto">
          <a:xfrm>
            <a:off x="4572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5" action="ppaction://hlinksldjump"/>
              </a:rPr>
              <a:t>20 Points</a:t>
            </a:r>
            <a:endParaRPr lang="en-US"/>
          </a:p>
        </p:txBody>
      </p:sp>
      <p:sp>
        <p:nvSpPr>
          <p:cNvPr id="2090" name="AutoShape 42">
            <a:hlinkClick r:id="" action="ppaction://noaction" highlightClick="1"/>
          </p:cNvPr>
          <p:cNvSpPr>
            <a:spLocks noChangeArrowheads="1"/>
          </p:cNvSpPr>
          <p:nvPr/>
        </p:nvSpPr>
        <p:spPr bwMode="auto">
          <a:xfrm>
            <a:off x="6096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6" action="ppaction://hlinksldjump"/>
              </a:rPr>
              <a:t>20 Points</a:t>
            </a:r>
            <a:endParaRPr lang="en-US"/>
          </a:p>
        </p:txBody>
      </p:sp>
      <p:sp>
        <p:nvSpPr>
          <p:cNvPr id="2091" name="AutoShape 43">
            <a:hlinkClick r:id="" action="ppaction://noaction" highlightClick="1"/>
          </p:cNvPr>
          <p:cNvSpPr>
            <a:spLocks noChangeArrowheads="1"/>
          </p:cNvSpPr>
          <p:nvPr/>
        </p:nvSpPr>
        <p:spPr bwMode="auto">
          <a:xfrm>
            <a:off x="7620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7" action="ppaction://hlinksldjump"/>
              </a:rPr>
              <a:t>20 Points</a:t>
            </a:r>
            <a:endParaRPr lang="en-US"/>
          </a:p>
        </p:txBody>
      </p:sp>
      <p:sp>
        <p:nvSpPr>
          <p:cNvPr id="2092" name="AutoShape 44">
            <a:hlinkClick r:id="" action="ppaction://noaction" highlightClick="1"/>
          </p:cNvPr>
          <p:cNvSpPr>
            <a:spLocks noChangeArrowheads="1"/>
          </p:cNvSpPr>
          <p:nvPr/>
        </p:nvSpPr>
        <p:spPr bwMode="auto">
          <a:xfrm>
            <a:off x="1524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8" action="ppaction://hlinksldjump"/>
              </a:rPr>
              <a:t>30 Points</a:t>
            </a:r>
            <a:endParaRPr lang="en-US"/>
          </a:p>
        </p:txBody>
      </p:sp>
      <p:sp>
        <p:nvSpPr>
          <p:cNvPr id="2093" name="AutoShape 45">
            <a:hlinkClick r:id="" action="ppaction://noaction" highlightClick="1"/>
          </p:cNvPr>
          <p:cNvSpPr>
            <a:spLocks noChangeArrowheads="1"/>
          </p:cNvSpPr>
          <p:nvPr/>
        </p:nvSpPr>
        <p:spPr bwMode="auto">
          <a:xfrm>
            <a:off x="1524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9" action="ppaction://hlinksldjump"/>
              </a:rPr>
              <a:t>40 Points</a:t>
            </a:r>
            <a:endParaRPr lang="en-US"/>
          </a:p>
        </p:txBody>
      </p:sp>
      <p:sp>
        <p:nvSpPr>
          <p:cNvPr id="2094" name="AutoShape 46">
            <a:hlinkClick r:id="" action="ppaction://noaction" highlightClick="1"/>
          </p:cNvPr>
          <p:cNvSpPr>
            <a:spLocks noChangeArrowheads="1"/>
          </p:cNvSpPr>
          <p:nvPr/>
        </p:nvSpPr>
        <p:spPr bwMode="auto">
          <a:xfrm>
            <a:off x="1524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0" action="ppaction://hlinksldjump"/>
              </a:rPr>
              <a:t>50 Points</a:t>
            </a:r>
            <a:endParaRPr lang="en-US"/>
          </a:p>
        </p:txBody>
      </p:sp>
      <p:sp>
        <p:nvSpPr>
          <p:cNvPr id="2095" name="AutoShape 47">
            <a:hlinkClick r:id="" action="ppaction://noaction" highlightClick="1"/>
          </p:cNvPr>
          <p:cNvSpPr>
            <a:spLocks noChangeArrowheads="1"/>
          </p:cNvSpPr>
          <p:nvPr/>
        </p:nvSpPr>
        <p:spPr bwMode="auto">
          <a:xfrm>
            <a:off x="3048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1" action="ppaction://hlinksldjump"/>
              </a:rPr>
              <a:t>30 Points</a:t>
            </a:r>
            <a:endParaRPr lang="en-US"/>
          </a:p>
        </p:txBody>
      </p:sp>
      <p:sp>
        <p:nvSpPr>
          <p:cNvPr id="2096" name="AutoShape 48">
            <a:hlinkClick r:id="" action="ppaction://noaction" highlightClick="1"/>
          </p:cNvPr>
          <p:cNvSpPr>
            <a:spLocks noChangeArrowheads="1"/>
          </p:cNvSpPr>
          <p:nvPr/>
        </p:nvSpPr>
        <p:spPr bwMode="auto">
          <a:xfrm>
            <a:off x="4572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2" action="ppaction://hlinksldjump"/>
              </a:rPr>
              <a:t>30 Points</a:t>
            </a:r>
            <a:endParaRPr lang="en-US"/>
          </a:p>
        </p:txBody>
      </p:sp>
      <p:sp>
        <p:nvSpPr>
          <p:cNvPr id="2097" name="AutoShape 49">
            <a:hlinkClick r:id="" action="ppaction://noaction" highlightClick="1"/>
          </p:cNvPr>
          <p:cNvSpPr>
            <a:spLocks noChangeArrowheads="1"/>
          </p:cNvSpPr>
          <p:nvPr/>
        </p:nvSpPr>
        <p:spPr bwMode="auto">
          <a:xfrm>
            <a:off x="6096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3" action="ppaction://hlinksldjump"/>
              </a:rPr>
              <a:t>30 Points</a:t>
            </a:r>
            <a:endParaRPr lang="en-US"/>
          </a:p>
        </p:txBody>
      </p:sp>
      <p:sp>
        <p:nvSpPr>
          <p:cNvPr id="2098" name="AutoShape 50">
            <a:hlinkClick r:id="" action="ppaction://noaction" highlightClick="1"/>
          </p:cNvPr>
          <p:cNvSpPr>
            <a:spLocks noChangeArrowheads="1"/>
          </p:cNvSpPr>
          <p:nvPr/>
        </p:nvSpPr>
        <p:spPr bwMode="auto">
          <a:xfrm>
            <a:off x="7620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4" action="ppaction://hlinksldjump"/>
              </a:rPr>
              <a:t>30 Points</a:t>
            </a:r>
            <a:endParaRPr lang="en-US"/>
          </a:p>
        </p:txBody>
      </p:sp>
      <p:sp>
        <p:nvSpPr>
          <p:cNvPr id="2099" name="AutoShape 51">
            <a:hlinkClick r:id="" action="ppaction://noaction" highlightClick="1"/>
          </p:cNvPr>
          <p:cNvSpPr>
            <a:spLocks noChangeArrowheads="1"/>
          </p:cNvSpPr>
          <p:nvPr/>
        </p:nvSpPr>
        <p:spPr bwMode="auto">
          <a:xfrm>
            <a:off x="3048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5" action="ppaction://hlinksldjump"/>
              </a:rPr>
              <a:t>40 Points</a:t>
            </a:r>
            <a:endParaRPr lang="en-US"/>
          </a:p>
        </p:txBody>
      </p:sp>
      <p:sp>
        <p:nvSpPr>
          <p:cNvPr id="2100" name="AutoShape 52">
            <a:hlinkClick r:id="" action="ppaction://noaction" highlightClick="1"/>
          </p:cNvPr>
          <p:cNvSpPr>
            <a:spLocks noChangeArrowheads="1"/>
          </p:cNvSpPr>
          <p:nvPr/>
        </p:nvSpPr>
        <p:spPr bwMode="auto">
          <a:xfrm>
            <a:off x="4572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6" action="ppaction://hlinksldjump"/>
              </a:rPr>
              <a:t>40 Points</a:t>
            </a:r>
            <a:endParaRPr lang="en-US"/>
          </a:p>
        </p:txBody>
      </p:sp>
      <p:sp>
        <p:nvSpPr>
          <p:cNvPr id="2101" name="AutoShape 53">
            <a:hlinkClick r:id="" action="ppaction://noaction" highlightClick="1"/>
          </p:cNvPr>
          <p:cNvSpPr>
            <a:spLocks noChangeArrowheads="1"/>
          </p:cNvSpPr>
          <p:nvPr/>
        </p:nvSpPr>
        <p:spPr bwMode="auto">
          <a:xfrm>
            <a:off x="6096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7" action="ppaction://hlinksldjump"/>
              </a:rPr>
              <a:t>40 Points</a:t>
            </a:r>
            <a:endParaRPr lang="en-US"/>
          </a:p>
        </p:txBody>
      </p:sp>
      <p:sp>
        <p:nvSpPr>
          <p:cNvPr id="2102" name="AutoShape 54">
            <a:hlinkClick r:id="" action="ppaction://noaction" highlightClick="1"/>
          </p:cNvPr>
          <p:cNvSpPr>
            <a:spLocks noChangeArrowheads="1"/>
          </p:cNvSpPr>
          <p:nvPr/>
        </p:nvSpPr>
        <p:spPr bwMode="auto">
          <a:xfrm>
            <a:off x="7620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8" action="ppaction://hlinksldjump"/>
              </a:rPr>
              <a:t>40 Points</a:t>
            </a:r>
            <a:endParaRPr lang="en-US"/>
          </a:p>
        </p:txBody>
      </p:sp>
      <p:sp>
        <p:nvSpPr>
          <p:cNvPr id="2103" name="AutoShape 55">
            <a:hlinkClick r:id="" action="ppaction://noaction" highlightClick="1"/>
          </p:cNvPr>
          <p:cNvSpPr>
            <a:spLocks noChangeArrowheads="1"/>
          </p:cNvSpPr>
          <p:nvPr/>
        </p:nvSpPr>
        <p:spPr bwMode="auto">
          <a:xfrm>
            <a:off x="3048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9" action="ppaction://hlinksldjump"/>
              </a:rPr>
              <a:t>50 Points</a:t>
            </a:r>
            <a:endParaRPr lang="en-US"/>
          </a:p>
        </p:txBody>
      </p:sp>
      <p:sp>
        <p:nvSpPr>
          <p:cNvPr id="2104" name="AutoShape 56">
            <a:hlinkClick r:id="" action="ppaction://noaction" highlightClick="1"/>
          </p:cNvPr>
          <p:cNvSpPr>
            <a:spLocks noChangeArrowheads="1"/>
          </p:cNvSpPr>
          <p:nvPr/>
        </p:nvSpPr>
        <p:spPr bwMode="auto">
          <a:xfrm>
            <a:off x="4572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30" action="ppaction://hlinksldjump"/>
              </a:rPr>
              <a:t>50 Points</a:t>
            </a:r>
            <a:endParaRPr lang="en-US"/>
          </a:p>
        </p:txBody>
      </p:sp>
      <p:sp>
        <p:nvSpPr>
          <p:cNvPr id="2105" name="AutoShape 57">
            <a:hlinkClick r:id="" action="ppaction://noaction" highlightClick="1"/>
          </p:cNvPr>
          <p:cNvSpPr>
            <a:spLocks noChangeArrowheads="1"/>
          </p:cNvSpPr>
          <p:nvPr/>
        </p:nvSpPr>
        <p:spPr bwMode="auto">
          <a:xfrm>
            <a:off x="6096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31" action="ppaction://hlinksldjump"/>
              </a:rPr>
              <a:t>50 Points</a:t>
            </a:r>
            <a:endParaRPr lang="en-US"/>
          </a:p>
        </p:txBody>
      </p:sp>
      <p:sp>
        <p:nvSpPr>
          <p:cNvPr id="2106" name="AutoShape 58">
            <a:hlinkClick r:id="" action="ppaction://noaction" highlightClick="1"/>
          </p:cNvPr>
          <p:cNvSpPr>
            <a:spLocks noChangeArrowheads="1"/>
          </p:cNvSpPr>
          <p:nvPr/>
        </p:nvSpPr>
        <p:spPr bwMode="auto">
          <a:xfrm>
            <a:off x="7620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32" action="ppaction://hlinksldjump"/>
              </a:rPr>
              <a:t>50 Points</a:t>
            </a:r>
            <a:endParaRPr lang="en-US"/>
          </a:p>
        </p:txBody>
      </p:sp>
      <p:sp>
        <p:nvSpPr>
          <p:cNvPr id="2108" name="AutoShape 60">
            <a:hlinkClick r:id="rId2" action="ppaction://hlinksldjump" highlightClick="1"/>
          </p:cNvPr>
          <p:cNvSpPr>
            <a:spLocks noChangeArrowheads="1"/>
          </p:cNvSpPr>
          <p:nvPr/>
        </p:nvSpPr>
        <p:spPr bwMode="auto">
          <a:xfrm>
            <a:off x="3048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300" dirty="0" smtClean="0"/>
              <a:t>Les </a:t>
            </a:r>
            <a:r>
              <a:rPr lang="en-US" sz="2300" dirty="0" err="1" smtClean="0"/>
              <a:t>verbes</a:t>
            </a:r>
            <a:r>
              <a:rPr lang="en-US" sz="2300" dirty="0" smtClean="0"/>
              <a:t> </a:t>
            </a:r>
          </a:p>
          <a:p>
            <a:r>
              <a:rPr lang="en-US" sz="2300" dirty="0" smtClean="0"/>
              <a:t>-</a:t>
            </a:r>
            <a:r>
              <a:rPr lang="en-US" sz="2300" dirty="0" err="1" smtClean="0"/>
              <a:t>er</a:t>
            </a:r>
            <a:endParaRPr lang="en-US" sz="230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5"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 </a:t>
            </a:r>
            <a:r>
              <a:rPr lang="en-US" sz="5400" dirty="0" err="1" smtClean="0"/>
              <a:t>Aller</a:t>
            </a:r>
            <a:r>
              <a:rPr lang="en-US" sz="5400" dirty="0" smtClean="0"/>
              <a:t> = to _go___</a:t>
            </a:r>
          </a:p>
          <a:p>
            <a:pPr marL="914400" algn="just">
              <a:spcBef>
                <a:spcPct val="50000"/>
              </a:spcBef>
            </a:pPr>
            <a:r>
              <a:rPr lang="en-US" sz="5400" dirty="0" smtClean="0"/>
              <a:t>Je </a:t>
            </a:r>
            <a:r>
              <a:rPr lang="en-US" sz="5400" dirty="0" err="1" smtClean="0"/>
              <a:t>vais</a:t>
            </a:r>
            <a:r>
              <a:rPr lang="en-US" sz="5400" dirty="0" smtClean="0"/>
              <a:t>		Nous </a:t>
            </a:r>
            <a:r>
              <a:rPr lang="en-US" sz="5400" dirty="0" err="1" smtClean="0"/>
              <a:t>allons</a:t>
            </a:r>
            <a:endParaRPr lang="en-US" sz="5400" dirty="0" smtClean="0"/>
          </a:p>
          <a:p>
            <a:pPr marL="914400" algn="just">
              <a:spcBef>
                <a:spcPct val="50000"/>
              </a:spcBef>
            </a:pPr>
            <a:r>
              <a:rPr lang="en-US" sz="5400" dirty="0" err="1" smtClean="0"/>
              <a:t>Tu</a:t>
            </a:r>
            <a:r>
              <a:rPr lang="en-US" sz="5400" dirty="0" smtClean="0"/>
              <a:t>	vas		</a:t>
            </a:r>
            <a:r>
              <a:rPr lang="en-US" sz="5400" dirty="0" err="1" smtClean="0"/>
              <a:t>Vous</a:t>
            </a:r>
            <a:r>
              <a:rPr lang="en-US" sz="5400" dirty="0" smtClean="0"/>
              <a:t> </a:t>
            </a:r>
            <a:r>
              <a:rPr lang="en-US" sz="5400" dirty="0" err="1" smtClean="0"/>
              <a:t>allez</a:t>
            </a:r>
            <a:endParaRPr lang="en-US" sz="5400" dirty="0" smtClean="0"/>
          </a:p>
          <a:p>
            <a:pPr marL="914400" algn="just">
              <a:spcBef>
                <a:spcPct val="50000"/>
              </a:spcBef>
            </a:pPr>
            <a:r>
              <a:rPr lang="en-US" sz="5400" dirty="0" smtClean="0"/>
              <a:t>Il	</a:t>
            </a:r>
            <a:r>
              <a:rPr lang="en-US" sz="5400" dirty="0" err="1" smtClean="0"/>
              <a:t>va</a:t>
            </a:r>
            <a:r>
              <a:rPr lang="en-US" sz="5400" dirty="0" smtClean="0"/>
              <a:t>			</a:t>
            </a:r>
            <a:r>
              <a:rPr lang="en-US" sz="5400" dirty="0" err="1" smtClean="0"/>
              <a:t>Ils</a:t>
            </a:r>
            <a:r>
              <a:rPr lang="en-US" sz="5400" dirty="0" smtClean="0"/>
              <a:t> </a:t>
            </a:r>
            <a:r>
              <a:rPr lang="en-US" sz="5400" dirty="0" err="1" smtClean="0"/>
              <a:t>vont</a:t>
            </a:r>
            <a:endParaRPr lang="en-US" sz="5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6"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 </a:t>
            </a:r>
            <a:r>
              <a:rPr lang="en-US" sz="5400" dirty="0" err="1" smtClean="0"/>
              <a:t>Pouvoir</a:t>
            </a:r>
            <a:r>
              <a:rPr lang="en-US" sz="5400" dirty="0" smtClean="0"/>
              <a:t> = to ____</a:t>
            </a:r>
          </a:p>
          <a:p>
            <a:pPr marL="914400" algn="just">
              <a:spcBef>
                <a:spcPct val="50000"/>
              </a:spcBef>
            </a:pPr>
            <a:r>
              <a:rPr lang="en-US" sz="5400" dirty="0" smtClean="0"/>
              <a:t>Je 				Nous</a:t>
            </a:r>
          </a:p>
          <a:p>
            <a:pPr marL="914400" algn="just">
              <a:spcBef>
                <a:spcPct val="50000"/>
              </a:spcBef>
            </a:pPr>
            <a:r>
              <a:rPr lang="en-US" sz="5400" dirty="0" err="1" smtClean="0"/>
              <a:t>Tu</a:t>
            </a:r>
            <a:r>
              <a:rPr lang="en-US" sz="5400" dirty="0" smtClean="0"/>
              <a:t>				</a:t>
            </a:r>
            <a:r>
              <a:rPr lang="en-US" sz="5400" dirty="0" err="1" smtClean="0"/>
              <a:t>Vous</a:t>
            </a:r>
            <a:endParaRPr lang="en-US" sz="5400" dirty="0" smtClean="0"/>
          </a:p>
          <a:p>
            <a:pPr marL="914400" algn="just">
              <a:spcBef>
                <a:spcPct val="50000"/>
              </a:spcBef>
            </a:pPr>
            <a:r>
              <a:rPr lang="en-US" sz="5400" dirty="0" smtClean="0"/>
              <a:t>Il				</a:t>
            </a:r>
            <a:r>
              <a:rPr lang="en-US" sz="5400" dirty="0" err="1" smtClean="0"/>
              <a:t>Ils</a:t>
            </a:r>
            <a:endParaRPr lang="en-US" sz="54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6"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 </a:t>
            </a:r>
            <a:r>
              <a:rPr lang="en-US" sz="5400" dirty="0" err="1" smtClean="0"/>
              <a:t>Pouvoir</a:t>
            </a:r>
            <a:r>
              <a:rPr lang="en-US" sz="5400" dirty="0" smtClean="0"/>
              <a:t> = to _be able to___</a:t>
            </a:r>
          </a:p>
          <a:p>
            <a:pPr marL="914400" algn="just">
              <a:spcBef>
                <a:spcPct val="50000"/>
              </a:spcBef>
            </a:pPr>
            <a:r>
              <a:rPr lang="en-US" sz="5400" dirty="0" smtClean="0"/>
              <a:t>Je 	</a:t>
            </a:r>
            <a:r>
              <a:rPr lang="en-US" sz="5400" dirty="0" err="1" smtClean="0"/>
              <a:t>peux</a:t>
            </a:r>
            <a:r>
              <a:rPr lang="en-US" sz="5400" dirty="0" smtClean="0"/>
              <a:t>		Nous </a:t>
            </a:r>
            <a:r>
              <a:rPr lang="en-US" sz="5400" dirty="0" err="1" smtClean="0"/>
              <a:t>pouvons</a:t>
            </a:r>
            <a:endParaRPr lang="en-US" sz="5400" dirty="0" smtClean="0"/>
          </a:p>
          <a:p>
            <a:pPr marL="914400" algn="just">
              <a:spcBef>
                <a:spcPct val="50000"/>
              </a:spcBef>
            </a:pPr>
            <a:r>
              <a:rPr lang="en-US" sz="5400" dirty="0" err="1" smtClean="0"/>
              <a:t>Tu</a:t>
            </a:r>
            <a:r>
              <a:rPr lang="en-US" sz="5400" dirty="0" smtClean="0"/>
              <a:t>	</a:t>
            </a:r>
            <a:r>
              <a:rPr lang="en-US" sz="5400" dirty="0" err="1" smtClean="0"/>
              <a:t>peux</a:t>
            </a:r>
            <a:r>
              <a:rPr lang="en-US" sz="5400" dirty="0" smtClean="0"/>
              <a:t>		</a:t>
            </a:r>
            <a:r>
              <a:rPr lang="en-US" sz="5400" dirty="0" err="1" smtClean="0"/>
              <a:t>Vous</a:t>
            </a:r>
            <a:r>
              <a:rPr lang="en-US" sz="5400" dirty="0" smtClean="0"/>
              <a:t> </a:t>
            </a:r>
            <a:r>
              <a:rPr lang="en-US" sz="5400" dirty="0" err="1" smtClean="0"/>
              <a:t>pouvez</a:t>
            </a:r>
            <a:endParaRPr lang="en-US" sz="5400" dirty="0" smtClean="0"/>
          </a:p>
          <a:p>
            <a:pPr marL="914400" algn="just">
              <a:spcBef>
                <a:spcPct val="50000"/>
              </a:spcBef>
            </a:pPr>
            <a:r>
              <a:rPr lang="en-US" sz="5400" dirty="0" smtClean="0"/>
              <a:t>Il	</a:t>
            </a:r>
            <a:r>
              <a:rPr lang="en-US" sz="5400" dirty="0" err="1" smtClean="0"/>
              <a:t>peut</a:t>
            </a:r>
            <a:r>
              <a:rPr lang="en-US" sz="5400" dirty="0" smtClean="0"/>
              <a:t>		</a:t>
            </a:r>
            <a:r>
              <a:rPr lang="en-US" sz="5400" dirty="0" err="1" smtClean="0"/>
              <a:t>Ils</a:t>
            </a:r>
            <a:r>
              <a:rPr lang="en-US" sz="5400" dirty="0" smtClean="0"/>
              <a:t> </a:t>
            </a:r>
            <a:r>
              <a:rPr lang="en-US" sz="5400" dirty="0" err="1" smtClean="0"/>
              <a:t>peuvent</a:t>
            </a:r>
            <a:endParaRPr lang="en-US" sz="54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6"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 </a:t>
            </a:r>
            <a:r>
              <a:rPr lang="en-US" sz="5400" dirty="0" err="1" smtClean="0"/>
              <a:t>Vouloir</a:t>
            </a:r>
            <a:r>
              <a:rPr lang="en-US" sz="5400" dirty="0" smtClean="0"/>
              <a:t> = to ____</a:t>
            </a:r>
          </a:p>
          <a:p>
            <a:pPr marL="914400" algn="just">
              <a:spcBef>
                <a:spcPct val="50000"/>
              </a:spcBef>
            </a:pPr>
            <a:r>
              <a:rPr lang="en-US" sz="5400" dirty="0" smtClean="0"/>
              <a:t>Je 				Nous</a:t>
            </a:r>
          </a:p>
          <a:p>
            <a:pPr marL="914400" algn="just">
              <a:spcBef>
                <a:spcPct val="50000"/>
              </a:spcBef>
            </a:pPr>
            <a:r>
              <a:rPr lang="en-US" sz="5400" dirty="0" err="1" smtClean="0"/>
              <a:t>Tu</a:t>
            </a:r>
            <a:r>
              <a:rPr lang="en-US" sz="5400" dirty="0" smtClean="0"/>
              <a:t>				</a:t>
            </a:r>
            <a:r>
              <a:rPr lang="en-US" sz="5400" dirty="0" err="1" smtClean="0"/>
              <a:t>Vous</a:t>
            </a:r>
            <a:endParaRPr lang="en-US" sz="5400" dirty="0" smtClean="0"/>
          </a:p>
          <a:p>
            <a:pPr marL="914400" algn="just">
              <a:spcBef>
                <a:spcPct val="50000"/>
              </a:spcBef>
            </a:pPr>
            <a:r>
              <a:rPr lang="en-US" sz="5400" dirty="0" smtClean="0"/>
              <a:t>Il				</a:t>
            </a:r>
            <a:r>
              <a:rPr lang="en-US" sz="5400" dirty="0" err="1" smtClean="0"/>
              <a:t>Ils</a:t>
            </a:r>
            <a:endParaRPr lang="en-US" sz="5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685800" y="0"/>
            <a:ext cx="7924800" cy="1754326"/>
          </a:xfrm>
          <a:prstGeom prst="rect">
            <a:avLst/>
          </a:prstGeom>
          <a:noFill/>
          <a:ln w="9525">
            <a:noFill/>
            <a:miter lim="800000"/>
            <a:headEnd/>
            <a:tailEnd/>
          </a:ln>
          <a:effectLst/>
        </p:spPr>
        <p:txBody>
          <a:bodyPr>
            <a:spAutoFit/>
          </a:bodyPr>
          <a:lstStyle/>
          <a:p>
            <a:pPr>
              <a:spcBef>
                <a:spcPct val="50000"/>
              </a:spcBef>
            </a:pPr>
            <a:r>
              <a:rPr lang="en-US" sz="5400" dirty="0" smtClean="0"/>
              <a:t>Fill in the missing conjugations.</a:t>
            </a:r>
            <a:endParaRPr lang="en-US" sz="5400" dirty="0"/>
          </a:p>
        </p:txBody>
      </p:sp>
      <p:sp>
        <p:nvSpPr>
          <p:cNvPr id="5" name="Text Box 3"/>
          <p:cNvSpPr txBox="1">
            <a:spLocks noChangeArrowheads="1"/>
          </p:cNvSpPr>
          <p:nvPr/>
        </p:nvSpPr>
        <p:spPr bwMode="auto">
          <a:xfrm>
            <a:off x="0" y="1828800"/>
            <a:ext cx="9144000" cy="4662815"/>
          </a:xfrm>
          <a:prstGeom prst="rect">
            <a:avLst/>
          </a:prstGeom>
          <a:noFill/>
          <a:ln w="9525">
            <a:noFill/>
            <a:miter lim="800000"/>
            <a:headEnd/>
            <a:tailEnd/>
          </a:ln>
          <a:effectLst/>
        </p:spPr>
        <p:txBody>
          <a:bodyPr wrap="square">
            <a:spAutoFit/>
          </a:bodyPr>
          <a:lstStyle/>
          <a:p>
            <a:pPr>
              <a:spcBef>
                <a:spcPct val="50000"/>
              </a:spcBef>
            </a:pPr>
            <a:r>
              <a:rPr lang="en-US" sz="5400" dirty="0" smtClean="0"/>
              <a:t> </a:t>
            </a:r>
            <a:r>
              <a:rPr lang="en-US" sz="5400" dirty="0" err="1" smtClean="0"/>
              <a:t>Vouloir</a:t>
            </a:r>
            <a:r>
              <a:rPr lang="en-US" sz="5400" dirty="0" smtClean="0"/>
              <a:t> = to _want/wish___</a:t>
            </a:r>
          </a:p>
          <a:p>
            <a:pPr marL="914400" algn="just">
              <a:spcBef>
                <a:spcPct val="50000"/>
              </a:spcBef>
            </a:pPr>
            <a:r>
              <a:rPr lang="en-US" sz="5400" dirty="0" smtClean="0"/>
              <a:t>Je 	</a:t>
            </a:r>
            <a:r>
              <a:rPr lang="en-US" sz="5400" dirty="0" err="1" smtClean="0"/>
              <a:t>veux</a:t>
            </a:r>
            <a:r>
              <a:rPr lang="en-US" sz="5400" dirty="0" smtClean="0"/>
              <a:t>			Nous </a:t>
            </a:r>
            <a:r>
              <a:rPr lang="en-US" sz="4000" dirty="0" err="1" smtClean="0"/>
              <a:t>voulons</a:t>
            </a:r>
            <a:endParaRPr lang="en-US" sz="4000" dirty="0" smtClean="0"/>
          </a:p>
          <a:p>
            <a:pPr marL="914400" algn="just">
              <a:spcBef>
                <a:spcPct val="50000"/>
              </a:spcBef>
            </a:pPr>
            <a:r>
              <a:rPr lang="en-US" sz="5400" dirty="0" err="1" smtClean="0"/>
              <a:t>Tu</a:t>
            </a:r>
            <a:r>
              <a:rPr lang="en-US" sz="5400" dirty="0" smtClean="0"/>
              <a:t>	</a:t>
            </a:r>
            <a:r>
              <a:rPr lang="en-US" sz="5400" dirty="0" err="1" smtClean="0"/>
              <a:t>veux</a:t>
            </a:r>
            <a:r>
              <a:rPr lang="en-US" sz="5400" dirty="0" smtClean="0"/>
              <a:t>			</a:t>
            </a:r>
            <a:r>
              <a:rPr lang="en-US" sz="5400" dirty="0" err="1" smtClean="0"/>
              <a:t>Vous</a:t>
            </a:r>
            <a:r>
              <a:rPr lang="en-US" sz="5400" dirty="0" smtClean="0"/>
              <a:t> </a:t>
            </a:r>
            <a:r>
              <a:rPr lang="en-US" sz="5400" dirty="0" err="1" smtClean="0"/>
              <a:t>voulez</a:t>
            </a:r>
            <a:endParaRPr lang="en-US" sz="5400" dirty="0" smtClean="0"/>
          </a:p>
          <a:p>
            <a:pPr marL="914400" algn="just">
              <a:spcBef>
                <a:spcPct val="50000"/>
              </a:spcBef>
            </a:pPr>
            <a:r>
              <a:rPr lang="en-US" sz="5400" dirty="0" smtClean="0"/>
              <a:t>Il	</a:t>
            </a:r>
            <a:r>
              <a:rPr lang="en-US" sz="5400" dirty="0" err="1" smtClean="0"/>
              <a:t>veut</a:t>
            </a:r>
            <a:r>
              <a:rPr lang="en-US" sz="5400" dirty="0" smtClean="0"/>
              <a:t>			</a:t>
            </a:r>
            <a:r>
              <a:rPr lang="en-US" sz="5400" dirty="0" err="1" smtClean="0"/>
              <a:t>Ils</a:t>
            </a:r>
            <a:r>
              <a:rPr lang="en-US" sz="5400" dirty="0" smtClean="0"/>
              <a:t> </a:t>
            </a:r>
            <a:r>
              <a:rPr lang="en-US" sz="5400" dirty="0" err="1" smtClean="0"/>
              <a:t>veulent</a:t>
            </a:r>
            <a:endParaRPr lang="en-US" sz="54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8675"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pic>
        <p:nvPicPr>
          <p:cNvPr id="4" name="Picture 19" descr="audio-small">
            <a:hlinkClick r:id="" action="ppaction://noaction">
              <a:snd r:embed="rId2" name="35.WAV"/>
            </a:hlinkClick>
          </p:cNvPr>
          <p:cNvPicPr>
            <a:picLocks noChangeAspect="1" noChangeArrowheads="1"/>
          </p:cNvPicPr>
          <p:nvPr/>
        </p:nvPicPr>
        <p:blipFill>
          <a:blip r:embed="rId3" cstate="print"/>
          <a:srcRect/>
          <a:stretch>
            <a:fillRect/>
          </a:stretch>
        </p:blipFill>
        <p:spPr bwMode="auto">
          <a:xfrm>
            <a:off x="228600" y="1295400"/>
            <a:ext cx="1300162" cy="1227931"/>
          </a:xfrm>
          <a:prstGeom prst="rect">
            <a:avLst/>
          </a:prstGeom>
          <a:noFill/>
        </p:spPr>
      </p:pic>
      <p:sp>
        <p:nvSpPr>
          <p:cNvPr id="5"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6" name="Picture 43" descr="sample"/>
          <p:cNvPicPr>
            <a:picLocks noChangeAspect="1" noChangeArrowheads="1"/>
          </p:cNvPicPr>
          <p:nvPr/>
        </p:nvPicPr>
        <p:blipFill>
          <a:blip r:embed="rId4" cstate="print"/>
          <a:srcRect/>
          <a:stretch>
            <a:fillRect/>
          </a:stretch>
        </p:blipFill>
        <p:spPr bwMode="auto">
          <a:xfrm>
            <a:off x="1" y="3657600"/>
            <a:ext cx="2667000" cy="2209800"/>
          </a:xfrm>
          <a:prstGeom prst="rect">
            <a:avLst/>
          </a:prstGeom>
          <a:noFill/>
        </p:spPr>
      </p:pic>
      <p:pic>
        <p:nvPicPr>
          <p:cNvPr id="8" name="Picture 11" descr="FR01-03"/>
          <p:cNvPicPr>
            <a:picLocks noChangeAspect="1" noChangeArrowheads="1"/>
          </p:cNvPicPr>
          <p:nvPr/>
        </p:nvPicPr>
        <p:blipFill>
          <a:blip r:embed="rId5" cstate="print"/>
          <a:srcRect/>
          <a:stretch>
            <a:fillRect/>
          </a:stretch>
        </p:blipFill>
        <p:spPr bwMode="auto">
          <a:xfrm>
            <a:off x="3048000" y="3657600"/>
            <a:ext cx="2873095" cy="2218013"/>
          </a:xfrm>
          <a:prstGeom prst="rect">
            <a:avLst/>
          </a:prstGeom>
          <a:noFill/>
          <a:ln>
            <a:miter lim="800000"/>
            <a:headEnd/>
            <a:tailEnd/>
          </a:ln>
        </p:spPr>
      </p:pic>
      <p:pic>
        <p:nvPicPr>
          <p:cNvPr id="9" name="Picture 8" descr="FR01-05"/>
          <p:cNvPicPr>
            <a:picLocks noChangeAspect="1" noChangeArrowheads="1"/>
          </p:cNvPicPr>
          <p:nvPr/>
        </p:nvPicPr>
        <p:blipFill>
          <a:blip r:embed="rId6" cstate="print"/>
          <a:srcRect/>
          <a:stretch>
            <a:fillRect/>
          </a:stretch>
        </p:blipFill>
        <p:spPr bwMode="auto">
          <a:xfrm>
            <a:off x="6324600" y="3657600"/>
            <a:ext cx="2819400" cy="2246312"/>
          </a:xfrm>
          <a:prstGeom prst="rect">
            <a:avLst/>
          </a:prstGeom>
          <a:noFill/>
          <a:ln>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pic>
        <p:nvPicPr>
          <p:cNvPr id="5" name="Picture 19" descr="audio-small">
            <a:hlinkClick r:id="" action="ppaction://noaction">
              <a:snd r:embed="rId3" name="35.WAV"/>
            </a:hlinkClick>
          </p:cNvPr>
          <p:cNvPicPr>
            <a:picLocks noChangeAspect="1" noChangeArrowheads="1"/>
          </p:cNvPicPr>
          <p:nvPr/>
        </p:nvPicPr>
        <p:blipFill>
          <a:blip r:embed="rId4" cstate="print"/>
          <a:srcRect/>
          <a:stretch>
            <a:fillRect/>
          </a:stretch>
        </p:blipFill>
        <p:spPr bwMode="auto">
          <a:xfrm>
            <a:off x="228600" y="1295400"/>
            <a:ext cx="1300162" cy="1227931"/>
          </a:xfrm>
          <a:prstGeom prst="rect">
            <a:avLst/>
          </a:prstGeom>
          <a:noFill/>
        </p:spPr>
      </p:pic>
      <p:sp>
        <p:nvSpPr>
          <p:cNvPr id="6"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7" name="Picture 43" descr="sample"/>
          <p:cNvPicPr>
            <a:picLocks noChangeAspect="1" noChangeArrowheads="1"/>
          </p:cNvPicPr>
          <p:nvPr/>
        </p:nvPicPr>
        <p:blipFill>
          <a:blip r:embed="rId5" cstate="print"/>
          <a:srcRect/>
          <a:stretch>
            <a:fillRect/>
          </a:stretch>
        </p:blipFill>
        <p:spPr bwMode="auto">
          <a:xfrm>
            <a:off x="1" y="3657600"/>
            <a:ext cx="2667000" cy="2209800"/>
          </a:xfrm>
          <a:prstGeom prst="rect">
            <a:avLst/>
          </a:prstGeom>
          <a:noFill/>
        </p:spPr>
      </p:pic>
      <p:pic>
        <p:nvPicPr>
          <p:cNvPr id="8" name="Picture 11" descr="FR01-03"/>
          <p:cNvPicPr>
            <a:picLocks noChangeAspect="1" noChangeArrowheads="1"/>
          </p:cNvPicPr>
          <p:nvPr/>
        </p:nvPicPr>
        <p:blipFill>
          <a:blip r:embed="rId6" cstate="print"/>
          <a:srcRect/>
          <a:stretch>
            <a:fillRect/>
          </a:stretch>
        </p:blipFill>
        <p:spPr bwMode="auto">
          <a:xfrm>
            <a:off x="3048000" y="3657600"/>
            <a:ext cx="2873095" cy="2218013"/>
          </a:xfrm>
          <a:prstGeom prst="rect">
            <a:avLst/>
          </a:prstGeom>
          <a:noFill/>
          <a:ln>
            <a:miter lim="800000"/>
            <a:headEnd/>
            <a:tailEnd/>
          </a:ln>
        </p:spPr>
      </p:pic>
      <p:pic>
        <p:nvPicPr>
          <p:cNvPr id="9" name="Picture 8" descr="FR01-05"/>
          <p:cNvPicPr>
            <a:picLocks noChangeAspect="1" noChangeArrowheads="1"/>
          </p:cNvPicPr>
          <p:nvPr/>
        </p:nvPicPr>
        <p:blipFill>
          <a:blip r:embed="rId7" cstate="print"/>
          <a:srcRect/>
          <a:stretch>
            <a:fillRect/>
          </a:stretch>
        </p:blipFill>
        <p:spPr bwMode="auto">
          <a:xfrm>
            <a:off x="6324600" y="3657600"/>
            <a:ext cx="2819400" cy="2246312"/>
          </a:xfrm>
          <a:prstGeom prst="rect">
            <a:avLst/>
          </a:prstGeom>
          <a:noFill/>
          <a:ln>
            <a:miter lim="800000"/>
            <a:headEnd/>
            <a:tailEnd/>
          </a:ln>
        </p:spPr>
      </p:pic>
      <p:sp>
        <p:nvSpPr>
          <p:cNvPr id="10" name="Oval 9"/>
          <p:cNvSpPr/>
          <p:nvPr/>
        </p:nvSpPr>
        <p:spPr bwMode="auto">
          <a:xfrm>
            <a:off x="152400" y="2438400"/>
            <a:ext cx="1828800" cy="1600200"/>
          </a:xfrm>
          <a:prstGeom prst="ellipse">
            <a:avLst/>
          </a:prstGeom>
          <a:noFill/>
          <a:ln w="762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FF9933"/>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sp>
        <p:nvSpPr>
          <p:cNvPr id="5"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6" name="Picture 33" descr="audio-small">
            <a:hlinkClick r:id="" action="ppaction://noaction">
              <a:snd r:embed="rId2" name="46.WAV"/>
            </a:hlinkClick>
          </p:cNvPr>
          <p:cNvPicPr>
            <a:picLocks noChangeAspect="1" noChangeArrowheads="1"/>
          </p:cNvPicPr>
          <p:nvPr/>
        </p:nvPicPr>
        <p:blipFill>
          <a:blip r:embed="rId3" cstate="print"/>
          <a:srcRect/>
          <a:stretch>
            <a:fillRect/>
          </a:stretch>
        </p:blipFill>
        <p:spPr bwMode="auto">
          <a:xfrm>
            <a:off x="304800" y="1209146"/>
            <a:ext cx="1219200" cy="1151467"/>
          </a:xfrm>
          <a:prstGeom prst="rect">
            <a:avLst/>
          </a:prstGeom>
          <a:noFill/>
        </p:spPr>
      </p:pic>
      <p:pic>
        <p:nvPicPr>
          <p:cNvPr id="21506" name="Picture 2" descr="http://www.tabledescalories.com/photos/aliments/7470.jpg"/>
          <p:cNvPicPr>
            <a:picLocks noChangeAspect="1" noChangeArrowheads="1"/>
          </p:cNvPicPr>
          <p:nvPr/>
        </p:nvPicPr>
        <p:blipFill>
          <a:blip r:embed="rId4" cstate="print"/>
          <a:srcRect/>
          <a:stretch>
            <a:fillRect/>
          </a:stretch>
        </p:blipFill>
        <p:spPr bwMode="auto">
          <a:xfrm>
            <a:off x="6324600" y="3810000"/>
            <a:ext cx="2819400" cy="2057400"/>
          </a:xfrm>
          <a:prstGeom prst="rect">
            <a:avLst/>
          </a:prstGeom>
          <a:noFill/>
        </p:spPr>
      </p:pic>
      <p:pic>
        <p:nvPicPr>
          <p:cNvPr id="21508" name="Picture 4" descr="http://4.bp.blogspot.com/_ibflSBLb75E/S-xR1VRw6hI/AAAAAAAAABA/gLBbfZPG2Dw/s1600/baguette.jpg"/>
          <p:cNvPicPr>
            <a:picLocks noChangeAspect="1" noChangeArrowheads="1"/>
          </p:cNvPicPr>
          <p:nvPr/>
        </p:nvPicPr>
        <p:blipFill>
          <a:blip r:embed="rId5" cstate="print"/>
          <a:srcRect/>
          <a:stretch>
            <a:fillRect/>
          </a:stretch>
        </p:blipFill>
        <p:spPr bwMode="auto">
          <a:xfrm>
            <a:off x="0" y="3886200"/>
            <a:ext cx="2133600" cy="1924051"/>
          </a:xfrm>
          <a:prstGeom prst="rect">
            <a:avLst/>
          </a:prstGeom>
          <a:noFill/>
        </p:spPr>
      </p:pic>
      <p:pic>
        <p:nvPicPr>
          <p:cNvPr id="21510" name="Picture 6" descr="http://img.over-blog.com/600x450/0/57/32/69/tarte-aux-pommes.jpg"/>
          <p:cNvPicPr>
            <a:picLocks noChangeAspect="1" noChangeArrowheads="1"/>
          </p:cNvPicPr>
          <p:nvPr/>
        </p:nvPicPr>
        <p:blipFill>
          <a:blip r:embed="rId6" cstate="print"/>
          <a:srcRect/>
          <a:stretch>
            <a:fillRect/>
          </a:stretch>
        </p:blipFill>
        <p:spPr bwMode="auto">
          <a:xfrm>
            <a:off x="2819400" y="3733800"/>
            <a:ext cx="2971800" cy="2228850"/>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sp>
        <p:nvSpPr>
          <p:cNvPr id="5"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6" name="Picture 33" descr="audio-small">
            <a:hlinkClick r:id="" action="ppaction://noaction">
              <a:snd r:embed="rId3" name="46.WAV"/>
            </a:hlinkClick>
          </p:cNvPr>
          <p:cNvPicPr>
            <a:picLocks noChangeAspect="1" noChangeArrowheads="1"/>
          </p:cNvPicPr>
          <p:nvPr/>
        </p:nvPicPr>
        <p:blipFill>
          <a:blip r:embed="rId4" cstate="print"/>
          <a:srcRect/>
          <a:stretch>
            <a:fillRect/>
          </a:stretch>
        </p:blipFill>
        <p:spPr bwMode="auto">
          <a:xfrm>
            <a:off x="304800" y="1209146"/>
            <a:ext cx="1219200" cy="1151467"/>
          </a:xfrm>
          <a:prstGeom prst="rect">
            <a:avLst/>
          </a:prstGeom>
          <a:noFill/>
        </p:spPr>
      </p:pic>
      <p:pic>
        <p:nvPicPr>
          <p:cNvPr id="7" name="Picture 2" descr="http://www.tabledescalories.com/photos/aliments/7470.jpg"/>
          <p:cNvPicPr>
            <a:picLocks noChangeAspect="1" noChangeArrowheads="1"/>
          </p:cNvPicPr>
          <p:nvPr/>
        </p:nvPicPr>
        <p:blipFill>
          <a:blip r:embed="rId5" cstate="print"/>
          <a:srcRect/>
          <a:stretch>
            <a:fillRect/>
          </a:stretch>
        </p:blipFill>
        <p:spPr bwMode="auto">
          <a:xfrm>
            <a:off x="6324600" y="3810000"/>
            <a:ext cx="2819400" cy="2057400"/>
          </a:xfrm>
          <a:prstGeom prst="rect">
            <a:avLst/>
          </a:prstGeom>
          <a:noFill/>
        </p:spPr>
      </p:pic>
      <p:pic>
        <p:nvPicPr>
          <p:cNvPr id="8" name="Picture 4" descr="http://4.bp.blogspot.com/_ibflSBLb75E/S-xR1VRw6hI/AAAAAAAAABA/gLBbfZPG2Dw/s1600/baguette.jpg"/>
          <p:cNvPicPr>
            <a:picLocks noChangeAspect="1" noChangeArrowheads="1"/>
          </p:cNvPicPr>
          <p:nvPr/>
        </p:nvPicPr>
        <p:blipFill>
          <a:blip r:embed="rId6" cstate="print"/>
          <a:srcRect/>
          <a:stretch>
            <a:fillRect/>
          </a:stretch>
        </p:blipFill>
        <p:spPr bwMode="auto">
          <a:xfrm>
            <a:off x="0" y="3886200"/>
            <a:ext cx="2133600" cy="1924051"/>
          </a:xfrm>
          <a:prstGeom prst="rect">
            <a:avLst/>
          </a:prstGeom>
          <a:noFill/>
        </p:spPr>
      </p:pic>
      <p:pic>
        <p:nvPicPr>
          <p:cNvPr id="9" name="Picture 6" descr="http://img.over-blog.com/600x450/0/57/32/69/tarte-aux-pommes.jpg"/>
          <p:cNvPicPr>
            <a:picLocks noChangeAspect="1" noChangeArrowheads="1"/>
          </p:cNvPicPr>
          <p:nvPr/>
        </p:nvPicPr>
        <p:blipFill>
          <a:blip r:embed="rId7" cstate="print"/>
          <a:srcRect/>
          <a:stretch>
            <a:fillRect/>
          </a:stretch>
        </p:blipFill>
        <p:spPr bwMode="auto">
          <a:xfrm>
            <a:off x="2819400" y="3733800"/>
            <a:ext cx="2971800" cy="2228850"/>
          </a:xfrm>
          <a:prstGeom prst="rect">
            <a:avLst/>
          </a:prstGeom>
          <a:noFill/>
        </p:spPr>
      </p:pic>
      <p:sp>
        <p:nvSpPr>
          <p:cNvPr id="10" name="Oval 9"/>
          <p:cNvSpPr/>
          <p:nvPr/>
        </p:nvSpPr>
        <p:spPr bwMode="auto">
          <a:xfrm>
            <a:off x="7315200" y="2362200"/>
            <a:ext cx="1828800" cy="1600200"/>
          </a:xfrm>
          <a:prstGeom prst="ellipse">
            <a:avLst/>
          </a:prstGeom>
          <a:noFill/>
          <a:ln w="762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FF9933"/>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sp>
        <p:nvSpPr>
          <p:cNvPr id="5"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6" name="Picture 35" descr="audio-small">
            <a:hlinkClick r:id="" action="ppaction://noaction">
              <a:snd r:embed="rId2" name="50.WAV"/>
            </a:hlinkClick>
          </p:cNvPr>
          <p:cNvPicPr>
            <a:picLocks noChangeAspect="1" noChangeArrowheads="1"/>
          </p:cNvPicPr>
          <p:nvPr/>
        </p:nvPicPr>
        <p:blipFill>
          <a:blip r:embed="rId3" cstate="print"/>
          <a:srcRect/>
          <a:stretch>
            <a:fillRect/>
          </a:stretch>
        </p:blipFill>
        <p:spPr bwMode="auto">
          <a:xfrm>
            <a:off x="381000" y="1143000"/>
            <a:ext cx="1275790" cy="1204913"/>
          </a:xfrm>
          <a:prstGeom prst="rect">
            <a:avLst/>
          </a:prstGeom>
          <a:noFill/>
        </p:spPr>
      </p:pic>
      <p:pic>
        <p:nvPicPr>
          <p:cNvPr id="19458" name="Picture 2" descr="http://www.rmc.fr/blogs/public/images/Vos_animaux/poire.jpg"/>
          <p:cNvPicPr>
            <a:picLocks noChangeAspect="1" noChangeArrowheads="1"/>
          </p:cNvPicPr>
          <p:nvPr/>
        </p:nvPicPr>
        <p:blipFill>
          <a:blip r:embed="rId4" cstate="print"/>
          <a:srcRect/>
          <a:stretch>
            <a:fillRect/>
          </a:stretch>
        </p:blipFill>
        <p:spPr bwMode="auto">
          <a:xfrm>
            <a:off x="7315200" y="3657600"/>
            <a:ext cx="1828800" cy="2471351"/>
          </a:xfrm>
          <a:prstGeom prst="rect">
            <a:avLst/>
          </a:prstGeom>
          <a:noFill/>
        </p:spPr>
      </p:pic>
      <p:pic>
        <p:nvPicPr>
          <p:cNvPr id="19460" name="Picture 4" descr="http://t2.gstatic.com/images?q=tbn:ANd9GcQSfnd0VS4qRvgeuuhv-i9KI6qJLPEeslyIKck1naIgrwR_jXrb&amp;t=1"/>
          <p:cNvPicPr>
            <a:picLocks noChangeAspect="1" noChangeArrowheads="1"/>
          </p:cNvPicPr>
          <p:nvPr/>
        </p:nvPicPr>
        <p:blipFill>
          <a:blip r:embed="rId5" cstate="print"/>
          <a:srcRect/>
          <a:stretch>
            <a:fillRect/>
          </a:stretch>
        </p:blipFill>
        <p:spPr bwMode="auto">
          <a:xfrm>
            <a:off x="0" y="3962400"/>
            <a:ext cx="2647950" cy="1724025"/>
          </a:xfrm>
          <a:prstGeom prst="rect">
            <a:avLst/>
          </a:prstGeom>
          <a:noFill/>
        </p:spPr>
      </p:pic>
      <p:pic>
        <p:nvPicPr>
          <p:cNvPr id="19462" name="Picture 6" descr="http://t0.gstatic.com/images?q=tbn:ANd9GcQ_R4rNx2mAGBVGwAVjBJg2d8F-gaQxHA1eivd2_h8CjyoZj8sG7w&amp;t=1"/>
          <p:cNvPicPr>
            <a:picLocks noChangeAspect="1" noChangeArrowheads="1"/>
          </p:cNvPicPr>
          <p:nvPr/>
        </p:nvPicPr>
        <p:blipFill>
          <a:blip r:embed="rId6" cstate="print"/>
          <a:srcRect/>
          <a:stretch>
            <a:fillRect/>
          </a:stretch>
        </p:blipFill>
        <p:spPr bwMode="auto">
          <a:xfrm>
            <a:off x="3581400" y="3581400"/>
            <a:ext cx="2438400" cy="24384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AutoShape 5">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146" name="Text Box 2"/>
          <p:cNvSpPr txBox="1">
            <a:spLocks noChangeArrowheads="1"/>
          </p:cNvSpPr>
          <p:nvPr/>
        </p:nvSpPr>
        <p:spPr bwMode="auto">
          <a:xfrm>
            <a:off x="2041525" y="1128713"/>
            <a:ext cx="184150" cy="1189037"/>
          </a:xfrm>
          <a:prstGeom prst="rect">
            <a:avLst/>
          </a:prstGeom>
          <a:noFill/>
          <a:ln w="9525">
            <a:noFill/>
            <a:miter lim="800000"/>
            <a:headEnd/>
            <a:tailEnd/>
          </a:ln>
          <a:effectLst/>
        </p:spPr>
        <p:txBody>
          <a:bodyPr wrap="none">
            <a:spAutoFit/>
          </a:bodyPr>
          <a:lstStyle/>
          <a:p>
            <a:pPr algn="l"/>
            <a:endParaRPr lang="en-US" sz="7200" b="0">
              <a:solidFill>
                <a:schemeClr val="tx1"/>
              </a:solidFill>
            </a:endParaRPr>
          </a:p>
        </p:txBody>
      </p:sp>
      <p:sp>
        <p:nvSpPr>
          <p:cNvPr id="6151"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5" name="Picture 43" descr="sample"/>
          <p:cNvPicPr>
            <a:picLocks noChangeAspect="1" noChangeArrowheads="1"/>
          </p:cNvPicPr>
          <p:nvPr/>
        </p:nvPicPr>
        <p:blipFill>
          <a:blip r:embed="rId2" cstate="print"/>
          <a:srcRect/>
          <a:stretch>
            <a:fillRect/>
          </a:stretch>
        </p:blipFill>
        <p:spPr bwMode="auto">
          <a:xfrm>
            <a:off x="1981200" y="2286000"/>
            <a:ext cx="5029200" cy="3398837"/>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sp>
        <p:nvSpPr>
          <p:cNvPr id="5"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6" name="Picture 35" descr="audio-small">
            <a:hlinkClick r:id="" action="ppaction://noaction">
              <a:snd r:embed="rId3" name="50.WAV"/>
            </a:hlinkClick>
          </p:cNvPr>
          <p:cNvPicPr>
            <a:picLocks noChangeAspect="1" noChangeArrowheads="1"/>
          </p:cNvPicPr>
          <p:nvPr/>
        </p:nvPicPr>
        <p:blipFill>
          <a:blip r:embed="rId4" cstate="print"/>
          <a:srcRect/>
          <a:stretch>
            <a:fillRect/>
          </a:stretch>
        </p:blipFill>
        <p:spPr bwMode="auto">
          <a:xfrm>
            <a:off x="381000" y="1143000"/>
            <a:ext cx="1275790" cy="1204913"/>
          </a:xfrm>
          <a:prstGeom prst="rect">
            <a:avLst/>
          </a:prstGeom>
          <a:noFill/>
        </p:spPr>
      </p:pic>
      <p:pic>
        <p:nvPicPr>
          <p:cNvPr id="7" name="Picture 2" descr="http://www.rmc.fr/blogs/public/images/Vos_animaux/poire.jpg"/>
          <p:cNvPicPr>
            <a:picLocks noChangeAspect="1" noChangeArrowheads="1"/>
          </p:cNvPicPr>
          <p:nvPr/>
        </p:nvPicPr>
        <p:blipFill>
          <a:blip r:embed="rId5" cstate="print"/>
          <a:srcRect/>
          <a:stretch>
            <a:fillRect/>
          </a:stretch>
        </p:blipFill>
        <p:spPr bwMode="auto">
          <a:xfrm>
            <a:off x="7315200" y="3657600"/>
            <a:ext cx="1828800" cy="2471351"/>
          </a:xfrm>
          <a:prstGeom prst="rect">
            <a:avLst/>
          </a:prstGeom>
          <a:noFill/>
        </p:spPr>
      </p:pic>
      <p:pic>
        <p:nvPicPr>
          <p:cNvPr id="8" name="Picture 4" descr="http://t2.gstatic.com/images?q=tbn:ANd9GcQSfnd0VS4qRvgeuuhv-i9KI6qJLPEeslyIKck1naIgrwR_jXrb&amp;t=1"/>
          <p:cNvPicPr>
            <a:picLocks noChangeAspect="1" noChangeArrowheads="1"/>
          </p:cNvPicPr>
          <p:nvPr/>
        </p:nvPicPr>
        <p:blipFill>
          <a:blip r:embed="rId6" cstate="print"/>
          <a:srcRect/>
          <a:stretch>
            <a:fillRect/>
          </a:stretch>
        </p:blipFill>
        <p:spPr bwMode="auto">
          <a:xfrm>
            <a:off x="0" y="3962400"/>
            <a:ext cx="2647950" cy="1724025"/>
          </a:xfrm>
          <a:prstGeom prst="rect">
            <a:avLst/>
          </a:prstGeom>
          <a:noFill/>
        </p:spPr>
      </p:pic>
      <p:pic>
        <p:nvPicPr>
          <p:cNvPr id="9" name="Picture 6" descr="http://t0.gstatic.com/images?q=tbn:ANd9GcQ_R4rNx2mAGBVGwAVjBJg2d8F-gaQxHA1eivd2_h8CjyoZj8sG7w&amp;t=1"/>
          <p:cNvPicPr>
            <a:picLocks noChangeAspect="1" noChangeArrowheads="1"/>
          </p:cNvPicPr>
          <p:nvPr/>
        </p:nvPicPr>
        <p:blipFill>
          <a:blip r:embed="rId7" cstate="print"/>
          <a:srcRect/>
          <a:stretch>
            <a:fillRect/>
          </a:stretch>
        </p:blipFill>
        <p:spPr bwMode="auto">
          <a:xfrm>
            <a:off x="3581400" y="3581400"/>
            <a:ext cx="2438400" cy="2438400"/>
          </a:xfrm>
          <a:prstGeom prst="rect">
            <a:avLst/>
          </a:prstGeom>
          <a:noFill/>
        </p:spPr>
      </p:pic>
      <p:sp>
        <p:nvSpPr>
          <p:cNvPr id="10" name="Oval 9"/>
          <p:cNvSpPr/>
          <p:nvPr/>
        </p:nvSpPr>
        <p:spPr bwMode="auto">
          <a:xfrm>
            <a:off x="7315200" y="2362200"/>
            <a:ext cx="1828800" cy="1600200"/>
          </a:xfrm>
          <a:prstGeom prst="ellipse">
            <a:avLst/>
          </a:prstGeom>
          <a:noFill/>
          <a:ln w="762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FF9933"/>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sp>
        <p:nvSpPr>
          <p:cNvPr id="5"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6" name="Picture 36" descr="audio-small">
            <a:hlinkClick r:id="" action="ppaction://noaction">
              <a:snd r:embed="rId2" name="65.WAV"/>
            </a:hlinkClick>
          </p:cNvPr>
          <p:cNvPicPr>
            <a:picLocks noChangeAspect="1" noChangeArrowheads="1"/>
          </p:cNvPicPr>
          <p:nvPr/>
        </p:nvPicPr>
        <p:blipFill>
          <a:blip r:embed="rId3" cstate="print"/>
          <a:srcRect/>
          <a:stretch>
            <a:fillRect/>
          </a:stretch>
        </p:blipFill>
        <p:spPr bwMode="auto">
          <a:xfrm>
            <a:off x="228600" y="1371600"/>
            <a:ext cx="1057275" cy="998538"/>
          </a:xfrm>
          <a:prstGeom prst="rect">
            <a:avLst/>
          </a:prstGeom>
          <a:noFill/>
        </p:spPr>
      </p:pic>
      <p:pic>
        <p:nvPicPr>
          <p:cNvPr id="17410" name="Picture 2" descr="http://t1.gstatic.com/images?q=tbn:ANd9GcRUHbXRPYmhiplvy0NcG5Vn2hgHTCD-GwYbHWjf7d9EnAxWcRgv&amp;t=1"/>
          <p:cNvPicPr>
            <a:picLocks noChangeAspect="1" noChangeArrowheads="1"/>
          </p:cNvPicPr>
          <p:nvPr/>
        </p:nvPicPr>
        <p:blipFill>
          <a:blip r:embed="rId4" cstate="print"/>
          <a:srcRect/>
          <a:stretch>
            <a:fillRect/>
          </a:stretch>
        </p:blipFill>
        <p:spPr bwMode="auto">
          <a:xfrm>
            <a:off x="0" y="3581400"/>
            <a:ext cx="2471259" cy="2143125"/>
          </a:xfrm>
          <a:prstGeom prst="rect">
            <a:avLst/>
          </a:prstGeom>
          <a:noFill/>
        </p:spPr>
      </p:pic>
      <p:pic>
        <p:nvPicPr>
          <p:cNvPr id="17412" name="Picture 4" descr="http://t0.gstatic.com/images?q=tbn:ANd9GcR2Tv0MpvapbPsAylyGgqUd14k8C3xgEFfYk5SVqN0z0ZYOvMwj&amp;t=1"/>
          <p:cNvPicPr>
            <a:picLocks noChangeAspect="1" noChangeArrowheads="1"/>
          </p:cNvPicPr>
          <p:nvPr/>
        </p:nvPicPr>
        <p:blipFill>
          <a:blip r:embed="rId5" cstate="print"/>
          <a:srcRect/>
          <a:stretch>
            <a:fillRect/>
          </a:stretch>
        </p:blipFill>
        <p:spPr bwMode="auto">
          <a:xfrm>
            <a:off x="3276600" y="3581400"/>
            <a:ext cx="2743200" cy="2245443"/>
          </a:xfrm>
          <a:prstGeom prst="rect">
            <a:avLst/>
          </a:prstGeom>
          <a:noFill/>
        </p:spPr>
      </p:pic>
      <p:pic>
        <p:nvPicPr>
          <p:cNvPr id="17414" name="Picture 6" descr="http://s1.e-monsite.com/2009/09/30/10/40707719a-viennoiserie-1-jpg.jpg"/>
          <p:cNvPicPr>
            <a:picLocks noChangeAspect="1" noChangeArrowheads="1"/>
          </p:cNvPicPr>
          <p:nvPr/>
        </p:nvPicPr>
        <p:blipFill>
          <a:blip r:embed="rId6" cstate="print"/>
          <a:srcRect/>
          <a:stretch>
            <a:fillRect/>
          </a:stretch>
        </p:blipFill>
        <p:spPr bwMode="auto">
          <a:xfrm>
            <a:off x="6696075" y="3505200"/>
            <a:ext cx="2447925" cy="2533651"/>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sp>
        <p:nvSpPr>
          <p:cNvPr id="5"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6" name="Picture 36" descr="audio-small">
            <a:hlinkClick r:id="" action="ppaction://noaction">
              <a:snd r:embed="rId3" name="65.WAV"/>
            </a:hlinkClick>
          </p:cNvPr>
          <p:cNvPicPr>
            <a:picLocks noChangeAspect="1" noChangeArrowheads="1"/>
          </p:cNvPicPr>
          <p:nvPr/>
        </p:nvPicPr>
        <p:blipFill>
          <a:blip r:embed="rId4" cstate="print"/>
          <a:srcRect/>
          <a:stretch>
            <a:fillRect/>
          </a:stretch>
        </p:blipFill>
        <p:spPr bwMode="auto">
          <a:xfrm>
            <a:off x="228600" y="1371600"/>
            <a:ext cx="1057275" cy="998538"/>
          </a:xfrm>
          <a:prstGeom prst="rect">
            <a:avLst/>
          </a:prstGeom>
          <a:noFill/>
        </p:spPr>
      </p:pic>
      <p:pic>
        <p:nvPicPr>
          <p:cNvPr id="7" name="Picture 2" descr="http://t1.gstatic.com/images?q=tbn:ANd9GcRUHbXRPYmhiplvy0NcG5Vn2hgHTCD-GwYbHWjf7d9EnAxWcRgv&amp;t=1"/>
          <p:cNvPicPr>
            <a:picLocks noChangeAspect="1" noChangeArrowheads="1"/>
          </p:cNvPicPr>
          <p:nvPr/>
        </p:nvPicPr>
        <p:blipFill>
          <a:blip r:embed="rId5" cstate="print"/>
          <a:srcRect/>
          <a:stretch>
            <a:fillRect/>
          </a:stretch>
        </p:blipFill>
        <p:spPr bwMode="auto">
          <a:xfrm>
            <a:off x="0" y="3581400"/>
            <a:ext cx="2471259" cy="2143125"/>
          </a:xfrm>
          <a:prstGeom prst="rect">
            <a:avLst/>
          </a:prstGeom>
          <a:noFill/>
        </p:spPr>
      </p:pic>
      <p:pic>
        <p:nvPicPr>
          <p:cNvPr id="8" name="Picture 4" descr="http://t0.gstatic.com/images?q=tbn:ANd9GcR2Tv0MpvapbPsAylyGgqUd14k8C3xgEFfYk5SVqN0z0ZYOvMwj&amp;t=1"/>
          <p:cNvPicPr>
            <a:picLocks noChangeAspect="1" noChangeArrowheads="1"/>
          </p:cNvPicPr>
          <p:nvPr/>
        </p:nvPicPr>
        <p:blipFill>
          <a:blip r:embed="rId6" cstate="print"/>
          <a:srcRect/>
          <a:stretch>
            <a:fillRect/>
          </a:stretch>
        </p:blipFill>
        <p:spPr bwMode="auto">
          <a:xfrm>
            <a:off x="3276600" y="3581400"/>
            <a:ext cx="2743200" cy="2245443"/>
          </a:xfrm>
          <a:prstGeom prst="rect">
            <a:avLst/>
          </a:prstGeom>
          <a:noFill/>
        </p:spPr>
      </p:pic>
      <p:pic>
        <p:nvPicPr>
          <p:cNvPr id="9" name="Picture 6" descr="http://s1.e-monsite.com/2009/09/30/10/40707719a-viennoiserie-1-jpg.jpg"/>
          <p:cNvPicPr>
            <a:picLocks noChangeAspect="1" noChangeArrowheads="1"/>
          </p:cNvPicPr>
          <p:nvPr/>
        </p:nvPicPr>
        <p:blipFill>
          <a:blip r:embed="rId7" cstate="print"/>
          <a:srcRect/>
          <a:stretch>
            <a:fillRect/>
          </a:stretch>
        </p:blipFill>
        <p:spPr bwMode="auto">
          <a:xfrm>
            <a:off x="6696075" y="3505200"/>
            <a:ext cx="2447925" cy="2533651"/>
          </a:xfrm>
          <a:prstGeom prst="rect">
            <a:avLst/>
          </a:prstGeom>
          <a:noFill/>
        </p:spPr>
      </p:pic>
      <p:sp>
        <p:nvSpPr>
          <p:cNvPr id="10" name="Oval 9"/>
          <p:cNvSpPr/>
          <p:nvPr/>
        </p:nvSpPr>
        <p:spPr bwMode="auto">
          <a:xfrm>
            <a:off x="3657600" y="2209800"/>
            <a:ext cx="1828800" cy="1600200"/>
          </a:xfrm>
          <a:prstGeom prst="ellipse">
            <a:avLst/>
          </a:prstGeom>
          <a:noFill/>
          <a:ln w="762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FF9933"/>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sp>
        <p:nvSpPr>
          <p:cNvPr id="5"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6" name="Picture 31" descr="audio-small">
            <a:hlinkClick r:id="" action="ppaction://noaction">
              <a:snd r:embed="rId2" name="76.WAV"/>
            </a:hlinkClick>
          </p:cNvPr>
          <p:cNvPicPr>
            <a:picLocks noChangeAspect="1" noChangeArrowheads="1"/>
          </p:cNvPicPr>
          <p:nvPr/>
        </p:nvPicPr>
        <p:blipFill>
          <a:blip r:embed="rId3" cstate="print"/>
          <a:srcRect/>
          <a:stretch>
            <a:fillRect/>
          </a:stretch>
        </p:blipFill>
        <p:spPr bwMode="auto">
          <a:xfrm>
            <a:off x="228600" y="1219200"/>
            <a:ext cx="1333500" cy="1259417"/>
          </a:xfrm>
          <a:prstGeom prst="rect">
            <a:avLst/>
          </a:prstGeom>
          <a:noFill/>
        </p:spPr>
      </p:pic>
      <p:pic>
        <p:nvPicPr>
          <p:cNvPr id="15364" name="Picture 4" descr="http://t3.gstatic.com/images?q=tbn:ANd9GcRkFLeVU6rVV-ughXDeBBUUbRJpv4Q1inB7ryS_ndBd2lBVWkVI&amp;t=1"/>
          <p:cNvPicPr>
            <a:picLocks noChangeAspect="1" noChangeArrowheads="1"/>
          </p:cNvPicPr>
          <p:nvPr/>
        </p:nvPicPr>
        <p:blipFill>
          <a:blip r:embed="rId4" cstate="print"/>
          <a:srcRect/>
          <a:stretch>
            <a:fillRect/>
          </a:stretch>
        </p:blipFill>
        <p:spPr bwMode="auto">
          <a:xfrm>
            <a:off x="990600" y="4267200"/>
            <a:ext cx="1533525" cy="1533525"/>
          </a:xfrm>
          <a:prstGeom prst="rect">
            <a:avLst/>
          </a:prstGeom>
          <a:noFill/>
        </p:spPr>
      </p:pic>
      <p:pic>
        <p:nvPicPr>
          <p:cNvPr id="15362" name="Picture 2" descr="http://t1.gstatic.com/images?q=tbn:ANd9GcTo566ChhZOeDt3l4Cdm9s5W3qPfw0LhLm3rrzzndURspGFdOV5QA&amp;t=1"/>
          <p:cNvPicPr>
            <a:picLocks noChangeAspect="1" noChangeArrowheads="1"/>
          </p:cNvPicPr>
          <p:nvPr/>
        </p:nvPicPr>
        <p:blipFill>
          <a:blip r:embed="rId5" cstate="print"/>
          <a:srcRect/>
          <a:stretch>
            <a:fillRect/>
          </a:stretch>
        </p:blipFill>
        <p:spPr bwMode="auto">
          <a:xfrm>
            <a:off x="1" y="4269096"/>
            <a:ext cx="1034936" cy="1541155"/>
          </a:xfrm>
          <a:prstGeom prst="rect">
            <a:avLst/>
          </a:prstGeom>
          <a:noFill/>
        </p:spPr>
      </p:pic>
      <p:pic>
        <p:nvPicPr>
          <p:cNvPr id="10" name="Picture 4" descr="http://t3.gstatic.com/images?q=tbn:ANd9GcRkFLeVU6rVV-ughXDeBBUUbRJpv4Q1inB7ryS_ndBd2lBVWkVI&amp;t=1"/>
          <p:cNvPicPr>
            <a:picLocks noChangeAspect="1" noChangeArrowheads="1"/>
          </p:cNvPicPr>
          <p:nvPr/>
        </p:nvPicPr>
        <p:blipFill>
          <a:blip r:embed="rId4" cstate="print"/>
          <a:srcRect/>
          <a:stretch>
            <a:fillRect/>
          </a:stretch>
        </p:blipFill>
        <p:spPr bwMode="auto">
          <a:xfrm>
            <a:off x="3124200" y="3810000"/>
            <a:ext cx="1306336" cy="1533525"/>
          </a:xfrm>
          <a:prstGeom prst="rect">
            <a:avLst/>
          </a:prstGeom>
          <a:noFill/>
        </p:spPr>
      </p:pic>
      <p:pic>
        <p:nvPicPr>
          <p:cNvPr id="15366" name="Picture 6" descr="http://t0.gstatic.com/images?q=tbn:ANd9GcSE1iE6Oj1o41Ua25JhkIY8nVjR7THwubmOF9ZIoKrI8dQ6OFujcg&amp;t=1"/>
          <p:cNvPicPr>
            <a:picLocks noChangeAspect="1" noChangeArrowheads="1"/>
          </p:cNvPicPr>
          <p:nvPr/>
        </p:nvPicPr>
        <p:blipFill>
          <a:blip r:embed="rId6" cstate="print"/>
          <a:srcRect/>
          <a:stretch>
            <a:fillRect/>
          </a:stretch>
        </p:blipFill>
        <p:spPr bwMode="auto">
          <a:xfrm>
            <a:off x="4343400" y="3810000"/>
            <a:ext cx="1752600" cy="1533526"/>
          </a:xfrm>
          <a:prstGeom prst="rect">
            <a:avLst/>
          </a:prstGeom>
          <a:noFill/>
        </p:spPr>
      </p:pic>
      <p:pic>
        <p:nvPicPr>
          <p:cNvPr id="11" name="Picture 2" descr="http://t1.gstatic.com/images?q=tbn:ANd9GcTo566ChhZOeDt3l4Cdm9s5W3qPfw0LhLm3rrzzndURspGFdOV5QA&amp;t=1"/>
          <p:cNvPicPr>
            <a:picLocks noChangeAspect="1" noChangeArrowheads="1"/>
          </p:cNvPicPr>
          <p:nvPr/>
        </p:nvPicPr>
        <p:blipFill>
          <a:blip r:embed="rId5" cstate="print"/>
          <a:srcRect/>
          <a:stretch>
            <a:fillRect/>
          </a:stretch>
        </p:blipFill>
        <p:spPr bwMode="auto">
          <a:xfrm>
            <a:off x="6324600" y="4191000"/>
            <a:ext cx="1034936" cy="1541155"/>
          </a:xfrm>
          <a:prstGeom prst="rect">
            <a:avLst/>
          </a:prstGeom>
          <a:noFill/>
        </p:spPr>
      </p:pic>
      <p:pic>
        <p:nvPicPr>
          <p:cNvPr id="12" name="Picture 6" descr="http://t0.gstatic.com/images?q=tbn:ANd9GcSE1iE6Oj1o41Ua25JhkIY8nVjR7THwubmOF9ZIoKrI8dQ6OFujcg&amp;t=1"/>
          <p:cNvPicPr>
            <a:picLocks noChangeAspect="1" noChangeArrowheads="1"/>
          </p:cNvPicPr>
          <p:nvPr/>
        </p:nvPicPr>
        <p:blipFill>
          <a:blip r:embed="rId6" cstate="print"/>
          <a:srcRect/>
          <a:stretch>
            <a:fillRect/>
          </a:stretch>
        </p:blipFill>
        <p:spPr bwMode="auto">
          <a:xfrm>
            <a:off x="7086600" y="4191000"/>
            <a:ext cx="2057400" cy="1533526"/>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762000" y="117693"/>
            <a:ext cx="77724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Choisissez</a:t>
            </a:r>
            <a:r>
              <a:rPr lang="en-US" sz="5400" dirty="0" smtClean="0"/>
              <a:t> la </a:t>
            </a:r>
            <a:r>
              <a:rPr lang="en-US" sz="5400" dirty="0" err="1" smtClean="0"/>
              <a:t>bonne</a:t>
            </a:r>
            <a:r>
              <a:rPr lang="en-US" sz="5400" dirty="0" smtClean="0"/>
              <a:t> photo</a:t>
            </a:r>
            <a:endParaRPr lang="en-US" sz="5400" dirty="0"/>
          </a:p>
        </p:txBody>
      </p:sp>
      <p:sp>
        <p:nvSpPr>
          <p:cNvPr id="5" name="Text Box 3"/>
          <p:cNvSpPr txBox="1">
            <a:spLocks noChangeArrowheads="1"/>
          </p:cNvSpPr>
          <p:nvPr/>
        </p:nvSpPr>
        <p:spPr bwMode="auto">
          <a:xfrm>
            <a:off x="0" y="25908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A				B				C</a:t>
            </a:r>
            <a:endParaRPr lang="en-US" sz="5400" dirty="0"/>
          </a:p>
        </p:txBody>
      </p:sp>
      <p:pic>
        <p:nvPicPr>
          <p:cNvPr id="6" name="Picture 31" descr="audio-small">
            <a:hlinkClick r:id="" action="ppaction://noaction">
              <a:snd r:embed="rId3" name="76.WAV"/>
            </a:hlinkClick>
          </p:cNvPr>
          <p:cNvPicPr>
            <a:picLocks noChangeAspect="1" noChangeArrowheads="1"/>
          </p:cNvPicPr>
          <p:nvPr/>
        </p:nvPicPr>
        <p:blipFill>
          <a:blip r:embed="rId4" cstate="print"/>
          <a:srcRect/>
          <a:stretch>
            <a:fillRect/>
          </a:stretch>
        </p:blipFill>
        <p:spPr bwMode="auto">
          <a:xfrm>
            <a:off x="228600" y="1219200"/>
            <a:ext cx="1333500" cy="1259417"/>
          </a:xfrm>
          <a:prstGeom prst="rect">
            <a:avLst/>
          </a:prstGeom>
          <a:noFill/>
        </p:spPr>
      </p:pic>
      <p:pic>
        <p:nvPicPr>
          <p:cNvPr id="7" name="Picture 4" descr="http://t3.gstatic.com/images?q=tbn:ANd9GcRkFLeVU6rVV-ughXDeBBUUbRJpv4Q1inB7ryS_ndBd2lBVWkVI&amp;t=1"/>
          <p:cNvPicPr>
            <a:picLocks noChangeAspect="1" noChangeArrowheads="1"/>
          </p:cNvPicPr>
          <p:nvPr/>
        </p:nvPicPr>
        <p:blipFill>
          <a:blip r:embed="rId5" cstate="print"/>
          <a:srcRect/>
          <a:stretch>
            <a:fillRect/>
          </a:stretch>
        </p:blipFill>
        <p:spPr bwMode="auto">
          <a:xfrm>
            <a:off x="990600" y="4267200"/>
            <a:ext cx="1533525" cy="1533525"/>
          </a:xfrm>
          <a:prstGeom prst="rect">
            <a:avLst/>
          </a:prstGeom>
          <a:noFill/>
        </p:spPr>
      </p:pic>
      <p:pic>
        <p:nvPicPr>
          <p:cNvPr id="8" name="Picture 2" descr="http://t1.gstatic.com/images?q=tbn:ANd9GcTo566ChhZOeDt3l4Cdm9s5W3qPfw0LhLm3rrzzndURspGFdOV5QA&amp;t=1"/>
          <p:cNvPicPr>
            <a:picLocks noChangeAspect="1" noChangeArrowheads="1"/>
          </p:cNvPicPr>
          <p:nvPr/>
        </p:nvPicPr>
        <p:blipFill>
          <a:blip r:embed="rId6" cstate="print"/>
          <a:srcRect/>
          <a:stretch>
            <a:fillRect/>
          </a:stretch>
        </p:blipFill>
        <p:spPr bwMode="auto">
          <a:xfrm>
            <a:off x="1" y="4269096"/>
            <a:ext cx="1034936" cy="1541155"/>
          </a:xfrm>
          <a:prstGeom prst="rect">
            <a:avLst/>
          </a:prstGeom>
          <a:noFill/>
        </p:spPr>
      </p:pic>
      <p:pic>
        <p:nvPicPr>
          <p:cNvPr id="9" name="Picture 4" descr="http://t3.gstatic.com/images?q=tbn:ANd9GcRkFLeVU6rVV-ughXDeBBUUbRJpv4Q1inB7ryS_ndBd2lBVWkVI&amp;t=1"/>
          <p:cNvPicPr>
            <a:picLocks noChangeAspect="1" noChangeArrowheads="1"/>
          </p:cNvPicPr>
          <p:nvPr/>
        </p:nvPicPr>
        <p:blipFill>
          <a:blip r:embed="rId5" cstate="print"/>
          <a:srcRect/>
          <a:stretch>
            <a:fillRect/>
          </a:stretch>
        </p:blipFill>
        <p:spPr bwMode="auto">
          <a:xfrm>
            <a:off x="3124200" y="3810000"/>
            <a:ext cx="1306336" cy="1533525"/>
          </a:xfrm>
          <a:prstGeom prst="rect">
            <a:avLst/>
          </a:prstGeom>
          <a:noFill/>
        </p:spPr>
      </p:pic>
      <p:pic>
        <p:nvPicPr>
          <p:cNvPr id="10" name="Picture 6" descr="http://t0.gstatic.com/images?q=tbn:ANd9GcSE1iE6Oj1o41Ua25JhkIY8nVjR7THwubmOF9ZIoKrI8dQ6OFujcg&amp;t=1"/>
          <p:cNvPicPr>
            <a:picLocks noChangeAspect="1" noChangeArrowheads="1"/>
          </p:cNvPicPr>
          <p:nvPr/>
        </p:nvPicPr>
        <p:blipFill>
          <a:blip r:embed="rId7" cstate="print"/>
          <a:srcRect/>
          <a:stretch>
            <a:fillRect/>
          </a:stretch>
        </p:blipFill>
        <p:spPr bwMode="auto">
          <a:xfrm>
            <a:off x="4343400" y="3810000"/>
            <a:ext cx="1752600" cy="1533526"/>
          </a:xfrm>
          <a:prstGeom prst="rect">
            <a:avLst/>
          </a:prstGeom>
          <a:noFill/>
        </p:spPr>
      </p:pic>
      <p:pic>
        <p:nvPicPr>
          <p:cNvPr id="11" name="Picture 2" descr="http://t1.gstatic.com/images?q=tbn:ANd9GcTo566ChhZOeDt3l4Cdm9s5W3qPfw0LhLm3rrzzndURspGFdOV5QA&amp;t=1"/>
          <p:cNvPicPr>
            <a:picLocks noChangeAspect="1" noChangeArrowheads="1"/>
          </p:cNvPicPr>
          <p:nvPr/>
        </p:nvPicPr>
        <p:blipFill>
          <a:blip r:embed="rId6" cstate="print"/>
          <a:srcRect/>
          <a:stretch>
            <a:fillRect/>
          </a:stretch>
        </p:blipFill>
        <p:spPr bwMode="auto">
          <a:xfrm>
            <a:off x="6324600" y="4191000"/>
            <a:ext cx="1034936" cy="1541155"/>
          </a:xfrm>
          <a:prstGeom prst="rect">
            <a:avLst/>
          </a:prstGeom>
          <a:noFill/>
        </p:spPr>
      </p:pic>
      <p:pic>
        <p:nvPicPr>
          <p:cNvPr id="12" name="Picture 6" descr="http://t0.gstatic.com/images?q=tbn:ANd9GcSE1iE6Oj1o41Ua25JhkIY8nVjR7THwubmOF9ZIoKrI8dQ6OFujcg&amp;t=1"/>
          <p:cNvPicPr>
            <a:picLocks noChangeAspect="1" noChangeArrowheads="1"/>
          </p:cNvPicPr>
          <p:nvPr/>
        </p:nvPicPr>
        <p:blipFill>
          <a:blip r:embed="rId7" cstate="print"/>
          <a:srcRect/>
          <a:stretch>
            <a:fillRect/>
          </a:stretch>
        </p:blipFill>
        <p:spPr bwMode="auto">
          <a:xfrm>
            <a:off x="7086600" y="4191000"/>
            <a:ext cx="2057400" cy="1533526"/>
          </a:xfrm>
          <a:prstGeom prst="rect">
            <a:avLst/>
          </a:prstGeom>
          <a:noFill/>
        </p:spPr>
      </p:pic>
      <p:sp>
        <p:nvSpPr>
          <p:cNvPr id="13" name="Oval 12"/>
          <p:cNvSpPr/>
          <p:nvPr/>
        </p:nvSpPr>
        <p:spPr bwMode="auto">
          <a:xfrm>
            <a:off x="228600" y="2514600"/>
            <a:ext cx="1828800" cy="1600200"/>
          </a:xfrm>
          <a:prstGeom prst="ellipse">
            <a:avLst/>
          </a:prstGeom>
          <a:noFill/>
          <a:ln w="762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FF9933"/>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3795"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5" name="Text Box 3"/>
          <p:cNvSpPr txBox="1">
            <a:spLocks noChangeArrowheads="1"/>
          </p:cNvSpPr>
          <p:nvPr/>
        </p:nvSpPr>
        <p:spPr bwMode="auto">
          <a:xfrm>
            <a:off x="0" y="20574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Je </a:t>
            </a:r>
            <a:r>
              <a:rPr lang="en-US" sz="5400" dirty="0" err="1" smtClean="0"/>
              <a:t>vais</a:t>
            </a:r>
            <a:r>
              <a:rPr lang="en-US" sz="5400" dirty="0" smtClean="0"/>
              <a:t> </a:t>
            </a:r>
            <a:r>
              <a:rPr lang="en-US" sz="5400" dirty="0" err="1" smtClean="0"/>
              <a:t>acheter</a:t>
            </a:r>
            <a:r>
              <a:rPr lang="en-US" sz="5400" dirty="0" smtClean="0"/>
              <a:t> ___ pain.  (m)</a:t>
            </a:r>
            <a:endParaRPr lang="en-US" sz="54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5" name="Text Box 3"/>
          <p:cNvSpPr txBox="1">
            <a:spLocks noChangeArrowheads="1"/>
          </p:cNvSpPr>
          <p:nvPr/>
        </p:nvSpPr>
        <p:spPr bwMode="auto">
          <a:xfrm>
            <a:off x="0" y="20574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Je </a:t>
            </a:r>
            <a:r>
              <a:rPr lang="en-US" sz="5400" dirty="0" err="1" smtClean="0"/>
              <a:t>vais</a:t>
            </a:r>
            <a:r>
              <a:rPr lang="en-US" sz="5400" dirty="0" smtClean="0"/>
              <a:t> </a:t>
            </a:r>
            <a:r>
              <a:rPr lang="en-US" sz="5400" dirty="0" err="1" smtClean="0"/>
              <a:t>acheter</a:t>
            </a:r>
            <a:r>
              <a:rPr lang="en-US" sz="5400" dirty="0" smtClean="0"/>
              <a:t> ___ pain.  (m)</a:t>
            </a:r>
            <a:endParaRPr lang="en-US" sz="5400" dirty="0"/>
          </a:p>
        </p:txBody>
      </p:sp>
      <p:sp>
        <p:nvSpPr>
          <p:cNvPr id="6" name="Text Box 3"/>
          <p:cNvSpPr txBox="1">
            <a:spLocks noChangeArrowheads="1"/>
          </p:cNvSpPr>
          <p:nvPr/>
        </p:nvSpPr>
        <p:spPr bwMode="auto">
          <a:xfrm>
            <a:off x="4648200" y="1981200"/>
            <a:ext cx="12192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du</a:t>
            </a:r>
            <a:endParaRPr lang="en-US" sz="54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6" name="Text Box 3"/>
          <p:cNvSpPr txBox="1">
            <a:spLocks noChangeArrowheads="1"/>
          </p:cNvSpPr>
          <p:nvPr/>
        </p:nvSpPr>
        <p:spPr bwMode="auto">
          <a:xfrm>
            <a:off x="0" y="20574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Julien</a:t>
            </a:r>
            <a:r>
              <a:rPr lang="en-US" sz="5400" dirty="0" smtClean="0"/>
              <a:t> </a:t>
            </a:r>
            <a:r>
              <a:rPr lang="en-US" sz="5400" dirty="0" err="1" smtClean="0"/>
              <a:t>aime</a:t>
            </a:r>
            <a:r>
              <a:rPr lang="en-US" sz="5400" dirty="0" smtClean="0"/>
              <a:t> ___ </a:t>
            </a:r>
            <a:r>
              <a:rPr lang="en-US" sz="5400" dirty="0" err="1" smtClean="0"/>
              <a:t>légumes</a:t>
            </a:r>
            <a:r>
              <a:rPr lang="en-US" sz="5400" dirty="0" smtClean="0"/>
              <a:t>.  (pl)</a:t>
            </a:r>
            <a:endParaRPr lang="en-US" sz="54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5" name="Text Box 3"/>
          <p:cNvSpPr txBox="1">
            <a:spLocks noChangeArrowheads="1"/>
          </p:cNvSpPr>
          <p:nvPr/>
        </p:nvSpPr>
        <p:spPr bwMode="auto">
          <a:xfrm>
            <a:off x="0" y="20574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Julien</a:t>
            </a:r>
            <a:r>
              <a:rPr lang="en-US" sz="5400" dirty="0" smtClean="0"/>
              <a:t> </a:t>
            </a:r>
            <a:r>
              <a:rPr lang="en-US" sz="5400" dirty="0" err="1" smtClean="0"/>
              <a:t>aime</a:t>
            </a:r>
            <a:r>
              <a:rPr lang="en-US" sz="5400" dirty="0" smtClean="0"/>
              <a:t> ___ </a:t>
            </a:r>
            <a:r>
              <a:rPr lang="en-US" sz="5400" dirty="0" err="1" smtClean="0"/>
              <a:t>légumes</a:t>
            </a:r>
            <a:r>
              <a:rPr lang="en-US" sz="5400" dirty="0" smtClean="0"/>
              <a:t>.  (pl)</a:t>
            </a:r>
            <a:endParaRPr lang="en-US" sz="5400" dirty="0"/>
          </a:p>
        </p:txBody>
      </p:sp>
      <p:sp>
        <p:nvSpPr>
          <p:cNvPr id="6" name="Text Box 3"/>
          <p:cNvSpPr txBox="1">
            <a:spLocks noChangeArrowheads="1"/>
          </p:cNvSpPr>
          <p:nvPr/>
        </p:nvSpPr>
        <p:spPr bwMode="auto">
          <a:xfrm>
            <a:off x="3657600" y="1981200"/>
            <a:ext cx="12192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les</a:t>
            </a:r>
            <a:endParaRPr lang="en-US" sz="54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6" name="Text Box 3"/>
          <p:cNvSpPr txBox="1">
            <a:spLocks noChangeArrowheads="1"/>
          </p:cNvSpPr>
          <p:nvPr/>
        </p:nvSpPr>
        <p:spPr bwMode="auto">
          <a:xfrm>
            <a:off x="0" y="20574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Tu</a:t>
            </a:r>
            <a:r>
              <a:rPr lang="en-US" sz="5400" dirty="0" smtClean="0"/>
              <a:t> </a:t>
            </a:r>
            <a:r>
              <a:rPr lang="en-US" sz="5400" dirty="0" err="1" smtClean="0"/>
              <a:t>veux</a:t>
            </a:r>
            <a:r>
              <a:rPr lang="en-US" sz="5400" dirty="0" smtClean="0"/>
              <a:t> ___ glace ?  (f)</a:t>
            </a:r>
            <a:endParaRPr lang="en-US" sz="5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0963" name="Text Box 3"/>
          <p:cNvSpPr txBox="1">
            <a:spLocks noChangeArrowheads="1"/>
          </p:cNvSpPr>
          <p:nvPr/>
        </p:nvSpPr>
        <p:spPr bwMode="auto">
          <a:xfrm>
            <a:off x="2041525" y="1128713"/>
            <a:ext cx="184150" cy="1189037"/>
          </a:xfrm>
          <a:prstGeom prst="rect">
            <a:avLst/>
          </a:prstGeom>
          <a:noFill/>
          <a:ln w="9525">
            <a:noFill/>
            <a:miter lim="800000"/>
            <a:headEnd/>
            <a:tailEnd/>
          </a:ln>
          <a:effectLst/>
        </p:spPr>
        <p:txBody>
          <a:bodyPr wrap="none">
            <a:spAutoFit/>
          </a:bodyPr>
          <a:lstStyle/>
          <a:p>
            <a:pPr algn="l"/>
            <a:endParaRPr lang="en-US" sz="7200" b="0">
              <a:solidFill>
                <a:schemeClr val="tx1"/>
              </a:solidFill>
            </a:endParaRPr>
          </a:p>
        </p:txBody>
      </p:sp>
      <p:sp>
        <p:nvSpPr>
          <p:cNvPr id="5"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6" name="Picture 43" descr="sample"/>
          <p:cNvPicPr>
            <a:picLocks noChangeAspect="1" noChangeArrowheads="1"/>
          </p:cNvPicPr>
          <p:nvPr/>
        </p:nvPicPr>
        <p:blipFill>
          <a:blip r:embed="rId3" cstate="print"/>
          <a:srcRect/>
          <a:stretch>
            <a:fillRect/>
          </a:stretch>
        </p:blipFill>
        <p:spPr bwMode="auto">
          <a:xfrm>
            <a:off x="1981200" y="2286000"/>
            <a:ext cx="5029200" cy="3398837"/>
          </a:xfrm>
          <a:prstGeom prst="rect">
            <a:avLst/>
          </a:prstGeom>
          <a:noFill/>
        </p:spPr>
      </p:pic>
      <p:sp>
        <p:nvSpPr>
          <p:cNvPr id="7" name="Text Box 7"/>
          <p:cNvSpPr txBox="1">
            <a:spLocks noChangeArrowheads="1"/>
          </p:cNvSpPr>
          <p:nvPr/>
        </p:nvSpPr>
        <p:spPr bwMode="auto">
          <a:xfrm>
            <a:off x="381000" y="2057400"/>
            <a:ext cx="3581400" cy="1015663"/>
          </a:xfrm>
          <a:prstGeom prst="rect">
            <a:avLst/>
          </a:prstGeom>
          <a:noFill/>
          <a:ln w="9525">
            <a:noFill/>
            <a:miter lim="800000"/>
            <a:headEnd/>
            <a:tailEnd/>
          </a:ln>
          <a:effectLst/>
        </p:spPr>
        <p:txBody>
          <a:bodyPr wrap="square">
            <a:spAutoFit/>
          </a:bodyPr>
          <a:lstStyle/>
          <a:p>
            <a:pPr>
              <a:spcBef>
                <a:spcPct val="50000"/>
              </a:spcBef>
            </a:pPr>
            <a:r>
              <a:rPr lang="fr-FR" sz="6000" dirty="0" smtClean="0">
                <a:solidFill>
                  <a:schemeClr val="accent3">
                    <a:lumMod val="10000"/>
                  </a:schemeClr>
                </a:solidFill>
              </a:rPr>
              <a:t>gâteau</a:t>
            </a:r>
            <a:endParaRPr lang="fr-FR" sz="6000" dirty="0">
              <a:solidFill>
                <a:schemeClr val="accent3">
                  <a:lumMod val="10000"/>
                </a:schemeClr>
              </a:solidFill>
            </a:endParaRPr>
          </a:p>
        </p:txBody>
      </p:sp>
      <p:sp>
        <p:nvSpPr>
          <p:cNvPr id="8" name="Text Box 7"/>
          <p:cNvSpPr txBox="1">
            <a:spLocks noChangeArrowheads="1"/>
          </p:cNvSpPr>
          <p:nvPr/>
        </p:nvSpPr>
        <p:spPr bwMode="auto">
          <a:xfrm>
            <a:off x="4114800" y="2209800"/>
            <a:ext cx="5029200" cy="769441"/>
          </a:xfrm>
          <a:prstGeom prst="rect">
            <a:avLst/>
          </a:prstGeom>
          <a:noFill/>
          <a:ln w="9525">
            <a:noFill/>
            <a:miter lim="800000"/>
            <a:headEnd/>
            <a:tailEnd/>
          </a:ln>
          <a:effectLst/>
        </p:spPr>
        <p:txBody>
          <a:bodyPr wrap="square">
            <a:spAutoFit/>
          </a:bodyPr>
          <a:lstStyle/>
          <a:p>
            <a:pPr>
              <a:spcBef>
                <a:spcPct val="50000"/>
              </a:spcBef>
            </a:pPr>
            <a:r>
              <a:rPr lang="fr-FR" sz="4400" dirty="0" smtClean="0">
                <a:solidFill>
                  <a:schemeClr val="accent3">
                    <a:lumMod val="10000"/>
                  </a:schemeClr>
                </a:solidFill>
              </a:rPr>
              <a:t>tarte aux pommes</a:t>
            </a:r>
            <a:endParaRPr lang="fr-FR" sz="4400" dirty="0">
              <a:solidFill>
                <a:schemeClr val="accent3">
                  <a:lumMod val="10000"/>
                </a:schemeClr>
              </a:solidFill>
            </a:endParaRPr>
          </a:p>
        </p:txBody>
      </p:sp>
      <p:sp>
        <p:nvSpPr>
          <p:cNvPr id="9" name="Text Box 7"/>
          <p:cNvSpPr txBox="1">
            <a:spLocks noChangeArrowheads="1"/>
          </p:cNvSpPr>
          <p:nvPr/>
        </p:nvSpPr>
        <p:spPr bwMode="auto">
          <a:xfrm>
            <a:off x="381000" y="4953000"/>
            <a:ext cx="5029200" cy="769441"/>
          </a:xfrm>
          <a:prstGeom prst="rect">
            <a:avLst/>
          </a:prstGeom>
          <a:noFill/>
          <a:ln w="9525">
            <a:noFill/>
            <a:miter lim="800000"/>
            <a:headEnd/>
            <a:tailEnd/>
          </a:ln>
          <a:effectLst/>
        </p:spPr>
        <p:txBody>
          <a:bodyPr wrap="square">
            <a:spAutoFit/>
          </a:bodyPr>
          <a:lstStyle/>
          <a:p>
            <a:pPr>
              <a:spcBef>
                <a:spcPct val="50000"/>
              </a:spcBef>
            </a:pPr>
            <a:r>
              <a:rPr lang="fr-FR" sz="4400" dirty="0" smtClean="0">
                <a:solidFill>
                  <a:schemeClr val="accent3">
                    <a:lumMod val="10000"/>
                  </a:schemeClr>
                </a:solidFill>
              </a:rPr>
              <a:t>baguette</a:t>
            </a:r>
            <a:endParaRPr lang="fr-FR" sz="4400" dirty="0">
              <a:solidFill>
                <a:schemeClr val="accent3">
                  <a:lumMod val="10000"/>
                </a:schemeClr>
              </a:solidFill>
            </a:endParaRPr>
          </a:p>
        </p:txBody>
      </p:sp>
      <p:sp>
        <p:nvSpPr>
          <p:cNvPr id="10" name="Text Box 7"/>
          <p:cNvSpPr txBox="1">
            <a:spLocks noChangeArrowheads="1"/>
          </p:cNvSpPr>
          <p:nvPr/>
        </p:nvSpPr>
        <p:spPr bwMode="auto">
          <a:xfrm>
            <a:off x="4343400" y="4876800"/>
            <a:ext cx="2895600" cy="1446550"/>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pain complet</a:t>
            </a:r>
            <a:endParaRPr lang="fr-FR" sz="4400" dirty="0">
              <a:solidFill>
                <a:schemeClr val="accent3">
                  <a:lumMod val="10000"/>
                </a:schemeClr>
              </a:solidFill>
            </a:endParaRPr>
          </a:p>
        </p:txBody>
      </p:sp>
      <p:sp>
        <p:nvSpPr>
          <p:cNvPr id="11" name="Text Box 7"/>
          <p:cNvSpPr txBox="1">
            <a:spLocks noChangeArrowheads="1"/>
          </p:cNvSpPr>
          <p:nvPr/>
        </p:nvSpPr>
        <p:spPr bwMode="auto">
          <a:xfrm>
            <a:off x="6477000" y="3886200"/>
            <a:ext cx="2667000" cy="769441"/>
          </a:xfrm>
          <a:prstGeom prst="rect">
            <a:avLst/>
          </a:prstGeom>
          <a:noFill/>
          <a:ln w="9525">
            <a:noFill/>
            <a:miter lim="800000"/>
            <a:headEnd/>
            <a:tailEnd/>
          </a:ln>
          <a:effectLst/>
        </p:spPr>
        <p:txBody>
          <a:bodyPr wrap="square">
            <a:spAutoFit/>
          </a:bodyPr>
          <a:lstStyle/>
          <a:p>
            <a:pPr>
              <a:spcBef>
                <a:spcPct val="50000"/>
              </a:spcBef>
            </a:pPr>
            <a:r>
              <a:rPr lang="fr-FR" sz="4400" dirty="0" smtClean="0">
                <a:solidFill>
                  <a:schemeClr val="accent3">
                    <a:lumMod val="10000"/>
                  </a:schemeClr>
                </a:solidFill>
              </a:rPr>
              <a:t>croissants</a:t>
            </a:r>
            <a:endParaRPr lang="fr-FR" sz="4400" dirty="0">
              <a:solidFill>
                <a:schemeClr val="accent3">
                  <a:lumMod val="10000"/>
                </a:schemeClr>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5" name="Text Box 3"/>
          <p:cNvSpPr txBox="1">
            <a:spLocks noChangeArrowheads="1"/>
          </p:cNvSpPr>
          <p:nvPr/>
        </p:nvSpPr>
        <p:spPr bwMode="auto">
          <a:xfrm>
            <a:off x="0" y="20574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Tu</a:t>
            </a:r>
            <a:r>
              <a:rPr lang="en-US" sz="5400" dirty="0" smtClean="0"/>
              <a:t> </a:t>
            </a:r>
            <a:r>
              <a:rPr lang="en-US" sz="5400" dirty="0" err="1" smtClean="0"/>
              <a:t>veux</a:t>
            </a:r>
            <a:r>
              <a:rPr lang="en-US" sz="5400" dirty="0" smtClean="0"/>
              <a:t> ___ glace ?  (f)</a:t>
            </a:r>
            <a:endParaRPr lang="en-US" sz="5400" dirty="0"/>
          </a:p>
        </p:txBody>
      </p:sp>
      <p:sp>
        <p:nvSpPr>
          <p:cNvPr id="6" name="Text Box 3"/>
          <p:cNvSpPr txBox="1">
            <a:spLocks noChangeArrowheads="1"/>
          </p:cNvSpPr>
          <p:nvPr/>
        </p:nvSpPr>
        <p:spPr bwMode="auto">
          <a:xfrm>
            <a:off x="3581400" y="2057400"/>
            <a:ext cx="1219200" cy="707886"/>
          </a:xfrm>
          <a:prstGeom prst="rect">
            <a:avLst/>
          </a:prstGeom>
          <a:noFill/>
          <a:ln w="9525">
            <a:noFill/>
            <a:miter lim="800000"/>
            <a:headEnd/>
            <a:tailEnd/>
          </a:ln>
          <a:effectLst/>
        </p:spPr>
        <p:txBody>
          <a:bodyPr wrap="square">
            <a:spAutoFit/>
          </a:bodyPr>
          <a:lstStyle/>
          <a:p>
            <a:pPr>
              <a:spcBef>
                <a:spcPct val="50000"/>
              </a:spcBef>
            </a:pPr>
            <a:r>
              <a:rPr lang="en-US" sz="4000" dirty="0" smtClean="0"/>
              <a:t>de la</a:t>
            </a:r>
            <a:endParaRPr lang="en-US" sz="40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6" name="Text Box 3"/>
          <p:cNvSpPr txBox="1">
            <a:spLocks noChangeArrowheads="1"/>
          </p:cNvSpPr>
          <p:nvPr/>
        </p:nvSpPr>
        <p:spPr bwMode="auto">
          <a:xfrm>
            <a:off x="0" y="2057400"/>
            <a:ext cx="9144000" cy="1754326"/>
          </a:xfrm>
          <a:prstGeom prst="rect">
            <a:avLst/>
          </a:prstGeom>
          <a:noFill/>
          <a:ln w="9525">
            <a:noFill/>
            <a:miter lim="800000"/>
            <a:headEnd/>
            <a:tailEnd/>
          </a:ln>
          <a:effectLst/>
        </p:spPr>
        <p:txBody>
          <a:bodyPr wrap="square">
            <a:spAutoFit/>
          </a:bodyPr>
          <a:lstStyle/>
          <a:p>
            <a:pPr>
              <a:spcBef>
                <a:spcPct val="50000"/>
              </a:spcBef>
            </a:pPr>
            <a:r>
              <a:rPr lang="en-US" sz="5400" dirty="0" smtClean="0"/>
              <a:t>Nous </a:t>
            </a:r>
            <a:r>
              <a:rPr lang="en-US" sz="5400" dirty="0" err="1" smtClean="0"/>
              <a:t>aimons</a:t>
            </a:r>
            <a:r>
              <a:rPr lang="en-US" sz="5400" dirty="0" smtClean="0"/>
              <a:t> </a:t>
            </a:r>
            <a:r>
              <a:rPr lang="en-US" sz="5400" dirty="0" err="1" smtClean="0"/>
              <a:t>beacoup</a:t>
            </a:r>
            <a:r>
              <a:rPr lang="en-US" sz="5400" dirty="0" smtClean="0"/>
              <a:t>___  café (m)</a:t>
            </a:r>
            <a:endParaRPr lang="en-US" sz="54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5" name="Text Box 3"/>
          <p:cNvSpPr txBox="1">
            <a:spLocks noChangeArrowheads="1"/>
          </p:cNvSpPr>
          <p:nvPr/>
        </p:nvSpPr>
        <p:spPr bwMode="auto">
          <a:xfrm>
            <a:off x="0" y="2057400"/>
            <a:ext cx="9144000" cy="1754326"/>
          </a:xfrm>
          <a:prstGeom prst="rect">
            <a:avLst/>
          </a:prstGeom>
          <a:noFill/>
          <a:ln w="9525">
            <a:noFill/>
            <a:miter lim="800000"/>
            <a:headEnd/>
            <a:tailEnd/>
          </a:ln>
          <a:effectLst/>
        </p:spPr>
        <p:txBody>
          <a:bodyPr wrap="square">
            <a:spAutoFit/>
          </a:bodyPr>
          <a:lstStyle/>
          <a:p>
            <a:pPr>
              <a:spcBef>
                <a:spcPct val="50000"/>
              </a:spcBef>
            </a:pPr>
            <a:r>
              <a:rPr lang="en-US" sz="5400" dirty="0" smtClean="0"/>
              <a:t>Nous </a:t>
            </a:r>
            <a:r>
              <a:rPr lang="en-US" sz="5400" dirty="0" err="1" smtClean="0"/>
              <a:t>aimons</a:t>
            </a:r>
            <a:r>
              <a:rPr lang="en-US" sz="5400" dirty="0" smtClean="0"/>
              <a:t> </a:t>
            </a:r>
            <a:r>
              <a:rPr lang="en-US" sz="5400" dirty="0" err="1" smtClean="0"/>
              <a:t>beacoup</a:t>
            </a:r>
            <a:r>
              <a:rPr lang="en-US" sz="5400" dirty="0" smtClean="0"/>
              <a:t>___  café (m)</a:t>
            </a:r>
            <a:endParaRPr lang="en-US" sz="5400" dirty="0"/>
          </a:p>
        </p:txBody>
      </p:sp>
      <p:sp>
        <p:nvSpPr>
          <p:cNvPr id="6" name="Text Box 3"/>
          <p:cNvSpPr txBox="1">
            <a:spLocks noChangeArrowheads="1"/>
          </p:cNvSpPr>
          <p:nvPr/>
        </p:nvSpPr>
        <p:spPr bwMode="auto">
          <a:xfrm>
            <a:off x="6477000" y="1981200"/>
            <a:ext cx="12192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le</a:t>
            </a:r>
            <a:endParaRPr lang="en-US" sz="54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6" name="Text Box 3"/>
          <p:cNvSpPr txBox="1">
            <a:spLocks noChangeArrowheads="1"/>
          </p:cNvSpPr>
          <p:nvPr/>
        </p:nvSpPr>
        <p:spPr bwMode="auto">
          <a:xfrm>
            <a:off x="0" y="2057400"/>
            <a:ext cx="9144000" cy="1754326"/>
          </a:xfrm>
          <a:prstGeom prst="rect">
            <a:avLst/>
          </a:prstGeom>
          <a:noFill/>
          <a:ln w="9525">
            <a:noFill/>
            <a:miter lim="800000"/>
            <a:headEnd/>
            <a:tailEnd/>
          </a:ln>
          <a:effectLst/>
        </p:spPr>
        <p:txBody>
          <a:bodyPr wrap="square">
            <a:spAutoFit/>
          </a:bodyPr>
          <a:lstStyle/>
          <a:p>
            <a:pPr>
              <a:spcBef>
                <a:spcPct val="50000"/>
              </a:spcBef>
            </a:pPr>
            <a:r>
              <a:rPr lang="fr-FR" sz="5400" dirty="0" smtClean="0"/>
              <a:t>Ils aiment manger ____ bœuf (m)</a:t>
            </a:r>
            <a:endParaRPr lang="fr-FR" sz="54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228600"/>
            <a:ext cx="9144000" cy="923330"/>
          </a:xfrm>
          <a:prstGeom prst="rect">
            <a:avLst/>
          </a:prstGeom>
          <a:noFill/>
          <a:ln w="9525">
            <a:noFill/>
            <a:miter lim="800000"/>
            <a:headEnd/>
            <a:tailEnd/>
          </a:ln>
          <a:effectLst/>
        </p:spPr>
        <p:txBody>
          <a:bodyPr wrap="square">
            <a:spAutoFit/>
          </a:bodyPr>
          <a:lstStyle/>
          <a:p>
            <a:pPr>
              <a:spcBef>
                <a:spcPct val="50000"/>
              </a:spcBef>
            </a:pPr>
            <a:r>
              <a:rPr lang="en-US" sz="5400" dirty="0" err="1" smtClean="0"/>
              <a:t>Donnez</a:t>
            </a:r>
            <a:r>
              <a:rPr lang="en-US" sz="5400" dirty="0" smtClean="0"/>
              <a:t> </a:t>
            </a:r>
            <a:r>
              <a:rPr lang="en-US" sz="5400" dirty="0" err="1" smtClean="0"/>
              <a:t>l’article</a:t>
            </a:r>
            <a:endParaRPr lang="en-US" sz="5400" dirty="0"/>
          </a:p>
        </p:txBody>
      </p:sp>
      <p:sp>
        <p:nvSpPr>
          <p:cNvPr id="5" name="Text Box 3"/>
          <p:cNvSpPr txBox="1">
            <a:spLocks noChangeArrowheads="1"/>
          </p:cNvSpPr>
          <p:nvPr/>
        </p:nvSpPr>
        <p:spPr bwMode="auto">
          <a:xfrm>
            <a:off x="0" y="2057400"/>
            <a:ext cx="9144000" cy="1754326"/>
          </a:xfrm>
          <a:prstGeom prst="rect">
            <a:avLst/>
          </a:prstGeom>
          <a:noFill/>
          <a:ln w="9525">
            <a:noFill/>
            <a:miter lim="800000"/>
            <a:headEnd/>
            <a:tailEnd/>
          </a:ln>
          <a:effectLst/>
        </p:spPr>
        <p:txBody>
          <a:bodyPr wrap="square">
            <a:spAutoFit/>
          </a:bodyPr>
          <a:lstStyle/>
          <a:p>
            <a:pPr>
              <a:spcBef>
                <a:spcPct val="50000"/>
              </a:spcBef>
            </a:pPr>
            <a:r>
              <a:rPr lang="fr-FR" sz="5400" dirty="0" smtClean="0"/>
              <a:t>Ils aiment manger ____ bœuf (m)</a:t>
            </a:r>
            <a:endParaRPr lang="fr-FR" sz="5400" dirty="0"/>
          </a:p>
        </p:txBody>
      </p:sp>
      <p:sp>
        <p:nvSpPr>
          <p:cNvPr id="6" name="Text Box 3"/>
          <p:cNvSpPr txBox="1">
            <a:spLocks noChangeArrowheads="1"/>
          </p:cNvSpPr>
          <p:nvPr/>
        </p:nvSpPr>
        <p:spPr bwMode="auto">
          <a:xfrm>
            <a:off x="5867400" y="1981200"/>
            <a:ext cx="1219200" cy="923330"/>
          </a:xfrm>
          <a:prstGeom prst="rect">
            <a:avLst/>
          </a:prstGeom>
          <a:noFill/>
          <a:ln w="9525">
            <a:noFill/>
            <a:miter lim="800000"/>
            <a:headEnd/>
            <a:tailEnd/>
          </a:ln>
          <a:effectLst/>
        </p:spPr>
        <p:txBody>
          <a:bodyPr wrap="square">
            <a:spAutoFit/>
          </a:bodyPr>
          <a:lstStyle/>
          <a:p>
            <a:pPr>
              <a:spcBef>
                <a:spcPct val="50000"/>
              </a:spcBef>
            </a:pPr>
            <a:r>
              <a:rPr lang="en-US" sz="5400" dirty="0" smtClean="0"/>
              <a:t>du</a:t>
            </a:r>
            <a:endParaRPr lang="en-US" sz="54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a:hlinkClick r:id="rId2" action="ppaction://hlinksldjump" highlightClick="1"/>
            <a:hlinkHover r:id="" action="ppaction://noaction">
              <a:snd r:embed="rId3" name="Jeopardy.wav"/>
            </a:hlinkHover>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8916" name="WordArt 4"/>
          <p:cNvSpPr>
            <a:spLocks noChangeArrowheads="1" noChangeShapeType="1" noTextEdit="1"/>
          </p:cNvSpPr>
          <p:nvPr/>
        </p:nvSpPr>
        <p:spPr bwMode="auto">
          <a:xfrm>
            <a:off x="1066800" y="1752600"/>
            <a:ext cx="6858000" cy="3048000"/>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Final Jeopardy</a:t>
            </a:r>
          </a:p>
        </p:txBody>
      </p:sp>
      <p:sp>
        <p:nvSpPr>
          <p:cNvPr id="38917" name="Text Box 5"/>
          <p:cNvSpPr txBox="1">
            <a:spLocks noChangeArrowheads="1"/>
          </p:cNvSpPr>
          <p:nvPr/>
        </p:nvSpPr>
        <p:spPr bwMode="auto">
          <a:xfrm>
            <a:off x="4191000" y="5105400"/>
            <a:ext cx="3886200" cy="549275"/>
          </a:xfrm>
          <a:prstGeom prst="rect">
            <a:avLst/>
          </a:prstGeom>
          <a:noFill/>
          <a:ln w="9525">
            <a:noFill/>
            <a:miter lim="800000"/>
            <a:headEnd/>
            <a:tailEnd/>
          </a:ln>
          <a:effectLst/>
        </p:spPr>
        <p:txBody>
          <a:bodyPr>
            <a:spAutoFit/>
          </a:bodyPr>
          <a:lstStyle/>
          <a:p>
            <a:pPr>
              <a:spcBef>
                <a:spcPct val="50000"/>
              </a:spcBef>
            </a:pPr>
            <a:r>
              <a:rPr lang="en-US" sz="3000" i="1"/>
              <a:t>Make your wager</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9939" name="Text Box 3"/>
          <p:cNvSpPr txBox="1">
            <a:spLocks noChangeArrowheads="1"/>
          </p:cNvSpPr>
          <p:nvPr/>
        </p:nvSpPr>
        <p:spPr bwMode="auto">
          <a:xfrm>
            <a:off x="685800" y="1371600"/>
            <a:ext cx="7848600" cy="1736725"/>
          </a:xfrm>
          <a:prstGeom prst="rect">
            <a:avLst/>
          </a:prstGeom>
          <a:noFill/>
          <a:ln w="9525">
            <a:noFill/>
            <a:miter lim="800000"/>
            <a:headEnd/>
            <a:tailEnd/>
          </a:ln>
          <a:effectLst/>
        </p:spPr>
        <p:txBody>
          <a:bodyPr>
            <a:spAutoFit/>
          </a:bodyPr>
          <a:lstStyle/>
          <a:p>
            <a:pPr>
              <a:spcBef>
                <a:spcPct val="50000"/>
              </a:spcBef>
            </a:pPr>
            <a:r>
              <a:rPr lang="en-US" sz="7200"/>
              <a:t>Final Answer</a:t>
            </a:r>
          </a:p>
          <a:p>
            <a:pPr>
              <a:spcBef>
                <a:spcPct val="50000"/>
              </a:spcBef>
            </a:pPr>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AutoShape 2">
            <a:hlinkClick r:id="" action="ppaction://hlinkshowjump?jump=endshow"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71683" name="Text Box 3"/>
          <p:cNvSpPr txBox="1">
            <a:spLocks noChangeArrowheads="1"/>
          </p:cNvSpPr>
          <p:nvPr/>
        </p:nvSpPr>
        <p:spPr bwMode="auto">
          <a:xfrm>
            <a:off x="685800" y="1371600"/>
            <a:ext cx="7848600" cy="1736725"/>
          </a:xfrm>
          <a:prstGeom prst="rect">
            <a:avLst/>
          </a:prstGeom>
          <a:noFill/>
          <a:ln w="9525">
            <a:noFill/>
            <a:miter lim="800000"/>
            <a:headEnd/>
            <a:tailEnd/>
          </a:ln>
          <a:effectLst/>
        </p:spPr>
        <p:txBody>
          <a:bodyPr>
            <a:spAutoFit/>
          </a:bodyPr>
          <a:lstStyle/>
          <a:p>
            <a:pPr>
              <a:spcBef>
                <a:spcPct val="50000"/>
              </a:spcBef>
            </a:pPr>
            <a:r>
              <a:rPr lang="en-US" sz="7200"/>
              <a:t>Final Question</a:t>
            </a:r>
          </a:p>
          <a:p>
            <a:pPr>
              <a:spcBef>
                <a:spcPct val="50000"/>
              </a:spcBef>
            </a:pP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7170" name="Text Box 2"/>
          <p:cNvSpPr txBox="1">
            <a:spLocks noChangeArrowheads="1"/>
          </p:cNvSpPr>
          <p:nvPr/>
        </p:nvSpPr>
        <p:spPr bwMode="auto">
          <a:xfrm>
            <a:off x="533400" y="2438400"/>
            <a:ext cx="8077200" cy="1189038"/>
          </a:xfrm>
          <a:prstGeom prst="rect">
            <a:avLst/>
          </a:prstGeom>
          <a:noFill/>
          <a:ln w="9525">
            <a:noFill/>
            <a:miter lim="800000"/>
            <a:headEnd/>
            <a:tailEnd/>
          </a:ln>
          <a:effectLst/>
        </p:spPr>
        <p:txBody>
          <a:bodyPr>
            <a:spAutoFit/>
          </a:bodyPr>
          <a:lstStyle/>
          <a:p>
            <a:endParaRPr lang="en-US" sz="7200" b="0"/>
          </a:p>
        </p:txBody>
      </p:sp>
      <p:sp>
        <p:nvSpPr>
          <p:cNvPr id="5"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8" name="Picture 10" descr="FR01-04"/>
          <p:cNvPicPr>
            <a:picLocks noChangeAspect="1" noChangeArrowheads="1"/>
          </p:cNvPicPr>
          <p:nvPr/>
        </p:nvPicPr>
        <p:blipFill>
          <a:blip r:embed="rId2" cstate="print"/>
          <a:srcRect/>
          <a:stretch>
            <a:fillRect/>
          </a:stretch>
        </p:blipFill>
        <p:spPr bwMode="auto">
          <a:xfrm>
            <a:off x="0" y="2438400"/>
            <a:ext cx="4414345" cy="3048000"/>
          </a:xfrm>
          <a:prstGeom prst="rect">
            <a:avLst/>
          </a:prstGeom>
          <a:noFill/>
          <a:ln>
            <a:miter lim="800000"/>
            <a:headEnd/>
            <a:tailEnd/>
          </a:ln>
        </p:spPr>
      </p:pic>
      <p:pic>
        <p:nvPicPr>
          <p:cNvPr id="9" name="Picture 8" descr="FR01-05"/>
          <p:cNvPicPr>
            <a:picLocks noChangeAspect="1" noChangeArrowheads="1"/>
          </p:cNvPicPr>
          <p:nvPr/>
        </p:nvPicPr>
        <p:blipFill>
          <a:blip r:embed="rId3" cstate="print"/>
          <a:srcRect/>
          <a:stretch>
            <a:fillRect/>
          </a:stretch>
        </p:blipFill>
        <p:spPr bwMode="auto">
          <a:xfrm>
            <a:off x="4715512" y="2438400"/>
            <a:ext cx="4428488" cy="3084512"/>
          </a:xfrm>
          <a:prstGeom prst="rect">
            <a:avLst/>
          </a:prstGeom>
          <a:noFill/>
          <a:ln>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1987" name="Text Box 3"/>
          <p:cNvSpPr txBox="1">
            <a:spLocks noChangeArrowheads="1"/>
          </p:cNvSpPr>
          <p:nvPr/>
        </p:nvSpPr>
        <p:spPr bwMode="auto">
          <a:xfrm>
            <a:off x="533400" y="2438400"/>
            <a:ext cx="8077200" cy="1189038"/>
          </a:xfrm>
          <a:prstGeom prst="rect">
            <a:avLst/>
          </a:prstGeom>
          <a:noFill/>
          <a:ln w="9525">
            <a:noFill/>
            <a:miter lim="800000"/>
            <a:headEnd/>
            <a:tailEnd/>
          </a:ln>
          <a:effectLst/>
        </p:spPr>
        <p:txBody>
          <a:bodyPr>
            <a:spAutoFit/>
          </a:bodyPr>
          <a:lstStyle/>
          <a:p>
            <a:endParaRPr lang="en-US" sz="7200" b="0"/>
          </a:p>
        </p:txBody>
      </p:sp>
      <p:sp>
        <p:nvSpPr>
          <p:cNvPr id="5"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6" name="Picture 10" descr="FR01-04"/>
          <p:cNvPicPr>
            <a:picLocks noChangeAspect="1" noChangeArrowheads="1"/>
          </p:cNvPicPr>
          <p:nvPr/>
        </p:nvPicPr>
        <p:blipFill>
          <a:blip r:embed="rId3" cstate="print"/>
          <a:srcRect/>
          <a:stretch>
            <a:fillRect/>
          </a:stretch>
        </p:blipFill>
        <p:spPr bwMode="auto">
          <a:xfrm>
            <a:off x="0" y="2438400"/>
            <a:ext cx="4414345" cy="3048000"/>
          </a:xfrm>
          <a:prstGeom prst="rect">
            <a:avLst/>
          </a:prstGeom>
          <a:noFill/>
          <a:ln>
            <a:miter lim="800000"/>
            <a:headEnd/>
            <a:tailEnd/>
          </a:ln>
        </p:spPr>
      </p:pic>
      <p:pic>
        <p:nvPicPr>
          <p:cNvPr id="7" name="Picture 8" descr="FR01-05"/>
          <p:cNvPicPr>
            <a:picLocks noChangeAspect="1" noChangeArrowheads="1"/>
          </p:cNvPicPr>
          <p:nvPr/>
        </p:nvPicPr>
        <p:blipFill>
          <a:blip r:embed="rId4" cstate="print"/>
          <a:srcRect/>
          <a:stretch>
            <a:fillRect/>
          </a:stretch>
        </p:blipFill>
        <p:spPr bwMode="auto">
          <a:xfrm>
            <a:off x="4715512" y="2438400"/>
            <a:ext cx="4428488" cy="3084512"/>
          </a:xfrm>
          <a:prstGeom prst="rect">
            <a:avLst/>
          </a:prstGeom>
          <a:noFill/>
          <a:ln>
            <a:miter lim="800000"/>
            <a:headEnd/>
            <a:tailEnd/>
          </a:ln>
        </p:spPr>
      </p:pic>
      <p:sp>
        <p:nvSpPr>
          <p:cNvPr id="9" name="Text Box 7"/>
          <p:cNvSpPr txBox="1">
            <a:spLocks noChangeArrowheads="1"/>
          </p:cNvSpPr>
          <p:nvPr/>
        </p:nvSpPr>
        <p:spPr bwMode="auto">
          <a:xfrm>
            <a:off x="0" y="23622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crevettes</a:t>
            </a:r>
            <a:endParaRPr lang="fr-FR" sz="4400" dirty="0">
              <a:solidFill>
                <a:schemeClr val="accent3">
                  <a:lumMod val="10000"/>
                </a:schemeClr>
              </a:solidFill>
            </a:endParaRPr>
          </a:p>
        </p:txBody>
      </p:sp>
      <p:sp>
        <p:nvSpPr>
          <p:cNvPr id="10" name="Text Box 7"/>
          <p:cNvSpPr txBox="1">
            <a:spLocks noChangeArrowheads="1"/>
          </p:cNvSpPr>
          <p:nvPr/>
        </p:nvSpPr>
        <p:spPr bwMode="auto">
          <a:xfrm>
            <a:off x="2362200" y="28956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crabe</a:t>
            </a:r>
            <a:endParaRPr lang="fr-FR" sz="4400" dirty="0">
              <a:solidFill>
                <a:schemeClr val="accent3">
                  <a:lumMod val="10000"/>
                </a:schemeClr>
              </a:solidFill>
            </a:endParaRPr>
          </a:p>
        </p:txBody>
      </p:sp>
      <p:sp>
        <p:nvSpPr>
          <p:cNvPr id="11" name="Text Box 7"/>
          <p:cNvSpPr txBox="1">
            <a:spLocks noChangeArrowheads="1"/>
          </p:cNvSpPr>
          <p:nvPr/>
        </p:nvSpPr>
        <p:spPr bwMode="auto">
          <a:xfrm>
            <a:off x="990600" y="49530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poisson</a:t>
            </a:r>
            <a:endParaRPr lang="fr-FR" sz="4400" dirty="0">
              <a:solidFill>
                <a:schemeClr val="accent3">
                  <a:lumMod val="10000"/>
                </a:schemeClr>
              </a:solidFill>
            </a:endParaRPr>
          </a:p>
        </p:txBody>
      </p:sp>
      <p:sp>
        <p:nvSpPr>
          <p:cNvPr id="12" name="Text Box 7"/>
          <p:cNvSpPr txBox="1">
            <a:spLocks noChangeArrowheads="1"/>
          </p:cNvSpPr>
          <p:nvPr/>
        </p:nvSpPr>
        <p:spPr bwMode="auto">
          <a:xfrm>
            <a:off x="5105400" y="2362200"/>
            <a:ext cx="28956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saucisson</a:t>
            </a:r>
            <a:endParaRPr lang="fr-FR" sz="4400" dirty="0">
              <a:solidFill>
                <a:schemeClr val="accent3">
                  <a:lumMod val="10000"/>
                </a:schemeClr>
              </a:solidFill>
            </a:endParaRPr>
          </a:p>
        </p:txBody>
      </p:sp>
      <p:sp>
        <p:nvSpPr>
          <p:cNvPr id="13" name="Text Box 7"/>
          <p:cNvSpPr txBox="1">
            <a:spLocks noChangeArrowheads="1"/>
          </p:cNvSpPr>
          <p:nvPr/>
        </p:nvSpPr>
        <p:spPr bwMode="auto">
          <a:xfrm>
            <a:off x="6477000" y="4800600"/>
            <a:ext cx="2362200" cy="769441"/>
          </a:xfrm>
          <a:prstGeom prst="rect">
            <a:avLst/>
          </a:prstGeom>
          <a:noFill/>
          <a:ln w="9525">
            <a:noFill/>
            <a:miter lim="800000"/>
            <a:headEnd/>
            <a:tailEnd/>
          </a:ln>
          <a:effectLst/>
        </p:spPr>
        <p:txBody>
          <a:bodyPr wrap="square">
            <a:spAutoFit/>
          </a:bodyPr>
          <a:lstStyle/>
          <a:p>
            <a:pPr algn="l">
              <a:spcBef>
                <a:spcPct val="50000"/>
              </a:spcBef>
            </a:pPr>
            <a:r>
              <a:rPr lang="fr-FR" sz="4400" dirty="0" smtClean="0">
                <a:solidFill>
                  <a:schemeClr val="accent3">
                    <a:lumMod val="10000"/>
                  </a:schemeClr>
                </a:solidFill>
              </a:rPr>
              <a:t>jambon</a:t>
            </a:r>
            <a:endParaRPr lang="fr-FR" sz="4400" dirty="0">
              <a:solidFill>
                <a:schemeClr val="accent3">
                  <a:lumMod val="1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28600" y="1981200"/>
            <a:ext cx="8610600" cy="1189038"/>
          </a:xfrm>
          <a:prstGeom prst="rect">
            <a:avLst/>
          </a:prstGeom>
          <a:noFill/>
          <a:ln w="9525">
            <a:noFill/>
            <a:miter lim="800000"/>
            <a:headEnd/>
            <a:tailEnd/>
          </a:ln>
          <a:effectLst/>
        </p:spPr>
        <p:txBody>
          <a:bodyPr>
            <a:spAutoFit/>
          </a:bodyPr>
          <a:lstStyle/>
          <a:p>
            <a:endParaRPr lang="en-US" sz="7200" b="0"/>
          </a:p>
        </p:txBody>
      </p:sp>
      <p:sp>
        <p:nvSpPr>
          <p:cNvPr id="8195"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7"/>
          <p:cNvSpPr txBox="1">
            <a:spLocks noChangeArrowheads="1"/>
          </p:cNvSpPr>
          <p:nvPr/>
        </p:nvSpPr>
        <p:spPr bwMode="auto">
          <a:xfrm>
            <a:off x="838200" y="0"/>
            <a:ext cx="7543800" cy="1938992"/>
          </a:xfrm>
          <a:prstGeom prst="rect">
            <a:avLst/>
          </a:prstGeom>
          <a:noFill/>
          <a:ln w="9525">
            <a:noFill/>
            <a:miter lim="800000"/>
            <a:headEnd/>
            <a:tailEnd/>
          </a:ln>
          <a:effectLst/>
        </p:spPr>
        <p:txBody>
          <a:bodyPr>
            <a:spAutoFit/>
          </a:bodyPr>
          <a:lstStyle/>
          <a:p>
            <a:pPr>
              <a:spcBef>
                <a:spcPct val="50000"/>
              </a:spcBef>
            </a:pPr>
            <a:r>
              <a:rPr lang="en-US" sz="6000" dirty="0" err="1" smtClean="0"/>
              <a:t>Donnez</a:t>
            </a:r>
            <a:r>
              <a:rPr lang="en-US" sz="6000" dirty="0" smtClean="0"/>
              <a:t> </a:t>
            </a:r>
            <a:r>
              <a:rPr lang="en-US" sz="6000" dirty="0" err="1" smtClean="0"/>
              <a:t>tous</a:t>
            </a:r>
            <a:r>
              <a:rPr lang="en-US" sz="6000" dirty="0" smtClean="0"/>
              <a:t> les </a:t>
            </a:r>
            <a:r>
              <a:rPr lang="en-US" sz="6000" dirty="0" err="1" smtClean="0"/>
              <a:t>mots</a:t>
            </a:r>
            <a:r>
              <a:rPr lang="en-US" sz="6000" dirty="0" smtClean="0"/>
              <a:t> de </a:t>
            </a:r>
            <a:r>
              <a:rPr lang="en-US" sz="6000" dirty="0" err="1" smtClean="0"/>
              <a:t>vocabulaire</a:t>
            </a:r>
            <a:endParaRPr lang="en-US" sz="6000" dirty="0"/>
          </a:p>
        </p:txBody>
      </p:sp>
      <p:pic>
        <p:nvPicPr>
          <p:cNvPr id="6" name="Picture 13" descr="FR01-02"/>
          <p:cNvPicPr>
            <a:picLocks noChangeAspect="1" noChangeArrowheads="1"/>
          </p:cNvPicPr>
          <p:nvPr/>
        </p:nvPicPr>
        <p:blipFill>
          <a:blip r:embed="rId2" cstate="print"/>
          <a:srcRect/>
          <a:stretch>
            <a:fillRect/>
          </a:stretch>
        </p:blipFill>
        <p:spPr bwMode="auto">
          <a:xfrm>
            <a:off x="1905000" y="2209800"/>
            <a:ext cx="5562600" cy="3721100"/>
          </a:xfrm>
          <a:prstGeom prst="rect">
            <a:avLst/>
          </a:prstGeom>
          <a:noFill/>
          <a:ln>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FF"/>
      </a:dk1>
      <a:lt1>
        <a:srgbClr val="0000FF"/>
      </a:lt1>
      <a:dk2>
        <a:srgbClr val="FF6600"/>
      </a:dk2>
      <a:lt2>
        <a:srgbClr val="808080"/>
      </a:lt2>
      <a:accent1>
        <a:srgbClr val="3333CC"/>
      </a:accent1>
      <a:accent2>
        <a:srgbClr val="3333CC"/>
      </a:accent2>
      <a:accent3>
        <a:srgbClr val="AAAAFF"/>
      </a:accent3>
      <a:accent4>
        <a:srgbClr val="0000DA"/>
      </a:accent4>
      <a:accent5>
        <a:srgbClr val="ADADE2"/>
      </a:accent5>
      <a:accent6>
        <a:srgbClr val="2D2DB9"/>
      </a:accent6>
      <a:hlink>
        <a:srgbClr val="FF9933"/>
      </a:hlink>
      <a:folHlink>
        <a:srgbClr val="6699FF"/>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rgbClr val="FF9933"/>
            </a:solidFill>
            <a:effectLst/>
            <a:latin typeface="Times New Roman" pitchFamily="18" charset="0"/>
          </a:defRPr>
        </a:defPPr>
      </a:lstStyle>
    </a:spDef>
    <a:ln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rgbClr val="FF9933"/>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725</TotalTime>
  <Words>799</Words>
  <Application>Microsoft Office PowerPoint</Application>
  <PresentationFormat>On-screen Show (4:3)</PresentationFormat>
  <Paragraphs>253</Paragraphs>
  <Slides>67</Slides>
  <Notes>1</Notes>
  <HiddenSlides>1</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Default Design</vt:lpstr>
      <vt:lpstr>Instructions for using this template.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Valued Customer</dc:creator>
  <cp:lastModifiedBy>DBerndt</cp:lastModifiedBy>
  <cp:revision>44</cp:revision>
  <dcterms:created xsi:type="dcterms:W3CDTF">1999-03-08T16:42:31Z</dcterms:created>
  <dcterms:modified xsi:type="dcterms:W3CDTF">2011-06-01T19:38:43Z</dcterms:modified>
</cp:coreProperties>
</file>